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4637" r:id="rId4"/>
  </p:sldMasterIdLst>
  <p:notesMasterIdLst>
    <p:notesMasterId r:id="rId24"/>
  </p:notesMasterIdLst>
  <p:handoutMasterIdLst>
    <p:handoutMasterId r:id="rId25"/>
  </p:handoutMasterIdLst>
  <p:sldIdLst>
    <p:sldId id="323" r:id="rId5"/>
    <p:sldId id="326" r:id="rId6"/>
    <p:sldId id="357" r:id="rId7"/>
    <p:sldId id="321" r:id="rId8"/>
    <p:sldId id="343" r:id="rId9"/>
    <p:sldId id="344" r:id="rId10"/>
    <p:sldId id="327" r:id="rId11"/>
    <p:sldId id="345" r:id="rId12"/>
    <p:sldId id="364" r:id="rId13"/>
    <p:sldId id="365" r:id="rId14"/>
    <p:sldId id="366" r:id="rId15"/>
    <p:sldId id="367" r:id="rId16"/>
    <p:sldId id="368" r:id="rId17"/>
    <p:sldId id="347" r:id="rId18"/>
    <p:sldId id="328" r:id="rId19"/>
    <p:sldId id="348" r:id="rId20"/>
    <p:sldId id="369" r:id="rId21"/>
    <p:sldId id="362" r:id="rId22"/>
    <p:sldId id="363"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8D230F3-CF80-4859-8CE7-A43EE81993B5}">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48" autoAdjust="0"/>
    <p:restoredTop sz="95890"/>
  </p:normalViewPr>
  <p:slideViewPr>
    <p:cSldViewPr snapToGrid="0">
      <p:cViewPr varScale="1">
        <p:scale>
          <a:sx n="91" d="100"/>
          <a:sy n="91" d="100"/>
        </p:scale>
        <p:origin x="208" y="848"/>
      </p:cViewPr>
      <p:guideLst/>
    </p:cSldViewPr>
  </p:slideViewPr>
  <p:notesTextViewPr>
    <p:cViewPr>
      <p:scale>
        <a:sx n="1" d="1"/>
        <a:sy n="1" d="1"/>
      </p:scale>
      <p:origin x="0" y="0"/>
    </p:cViewPr>
  </p:notesTextViewPr>
  <p:sorterViewPr>
    <p:cViewPr varScale="1">
      <p:scale>
        <a:sx n="100" d="100"/>
        <a:sy n="100" d="100"/>
      </p:scale>
      <p:origin x="0" y="0"/>
    </p:cViewPr>
  </p:sorterViewPr>
  <p:notesViewPr>
    <p:cSldViewPr snapToGrid="0">
      <p:cViewPr varScale="1">
        <p:scale>
          <a:sx n="106" d="100"/>
          <a:sy n="106" d="100"/>
        </p:scale>
        <p:origin x="4134" y="13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163D8686-C1FD-1319-FDB6-CEBC01DA3E5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RU" sz="1200"/>
            </a:lvl1pPr>
          </a:lstStyle>
          <a:p>
            <a:pPr rtl="0"/>
            <a:endParaRPr lang="ru-RU"/>
          </a:p>
        </p:txBody>
      </p:sp>
      <p:sp>
        <p:nvSpPr>
          <p:cNvPr id="3" name="Дата 2">
            <a:extLst>
              <a:ext uri="{FF2B5EF4-FFF2-40B4-BE49-F238E27FC236}">
                <a16:creationId xmlns:a16="http://schemas.microsoft.com/office/drawing/2014/main" id="{99769D44-E857-9941-FF9E-1EF1DF19764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lang="ru-RU" sz="1200"/>
            </a:lvl1pPr>
          </a:lstStyle>
          <a:p>
            <a:pPr rtl="0"/>
            <a:fld id="{B0B5EA4C-4271-4181-9333-9C0297886D70}" type="datetimeFigureOut">
              <a:rPr lang="ru-RU" smtClean="0"/>
              <a:t>14.11.2025</a:t>
            </a:fld>
            <a:endParaRPr lang="ru-RU"/>
          </a:p>
        </p:txBody>
      </p:sp>
      <p:sp>
        <p:nvSpPr>
          <p:cNvPr id="4" name="Нижний колонтитул 3">
            <a:extLst>
              <a:ext uri="{FF2B5EF4-FFF2-40B4-BE49-F238E27FC236}">
                <a16:creationId xmlns:a16="http://schemas.microsoft.com/office/drawing/2014/main" id="{4EE5874B-5C3B-BC5C-236A-486D10C6DAA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lang="ru-RU" sz="1200"/>
            </a:lvl1pPr>
          </a:lstStyle>
          <a:p>
            <a:pPr rtl="0"/>
            <a:endParaRPr lang="ru-RU"/>
          </a:p>
        </p:txBody>
      </p:sp>
      <p:sp>
        <p:nvSpPr>
          <p:cNvPr id="5" name="Номер слайда 4">
            <a:extLst>
              <a:ext uri="{FF2B5EF4-FFF2-40B4-BE49-F238E27FC236}">
                <a16:creationId xmlns:a16="http://schemas.microsoft.com/office/drawing/2014/main" id="{2B32740F-6F7D-F4F0-53BD-7BB585DCD7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lang="ru-RU" sz="1200"/>
            </a:lvl1pPr>
          </a:lstStyle>
          <a:p>
            <a:pPr rtl="0"/>
            <a:fld id="{948B5327-8DC1-4295-905D-FC97B0D39CFA}" type="slidenum">
              <a:rPr lang="ru-RU" smtClean="0"/>
              <a:t>‹#›</a:t>
            </a:fld>
            <a:endParaRPr lang="ru-RU"/>
          </a:p>
        </p:txBody>
      </p:sp>
    </p:spTree>
    <p:extLst>
      <p:ext uri="{BB962C8B-B14F-4D97-AF65-F5344CB8AC3E}">
        <p14:creationId xmlns:p14="http://schemas.microsoft.com/office/powerpoint/2010/main" val="17086676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lang="ru-RU" sz="1200"/>
            </a:lvl1pPr>
          </a:lstStyle>
          <a:p>
            <a:pPr rtl="0"/>
            <a:endParaRPr lang="ru-RU" dirty="0"/>
          </a:p>
        </p:txBody>
      </p:sp>
      <p:sp>
        <p:nvSpPr>
          <p:cNvPr id="3" name="Дата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lang="ru-RU" sz="1200"/>
            </a:lvl1pPr>
          </a:lstStyle>
          <a:p>
            <a:pPr rtl="0"/>
            <a:fld id="{FF8B987B-6643-43AA-9B56-509B80CCD0F3}" type="datetimeFigureOut">
              <a:rPr lang="ru-RU" smtClean="0"/>
              <a:t>14.11.2025</a:t>
            </a:fld>
            <a:endParaRPr lang="ru-RU" dirty="0"/>
          </a:p>
        </p:txBody>
      </p:sp>
      <p:sp>
        <p:nvSpPr>
          <p:cNvPr id="4" name="Образ слайда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defPPr>
              <a:defRPr lang="ru-RU"/>
            </a:defPPr>
          </a:lstStyle>
          <a:p>
            <a:pPr rtl="0"/>
            <a:endParaRPr lang="ru-RU" dirty="0"/>
          </a:p>
        </p:txBody>
      </p:sp>
      <p:sp>
        <p:nvSpPr>
          <p:cNvPr id="5" name="Заметки 4"/>
          <p:cNvSpPr>
            <a:spLocks noGrp="1"/>
          </p:cNvSpPr>
          <p:nvPr>
            <p:ph type="body" sz="quarter" idx="3"/>
          </p:nvPr>
        </p:nvSpPr>
        <p:spPr>
          <a:xfrm>
            <a:off x="685800" y="4400550"/>
            <a:ext cx="5486400" cy="3600450"/>
          </a:xfrm>
          <a:prstGeom prst="rect">
            <a:avLst/>
          </a:prstGeom>
        </p:spPr>
        <p:txBody>
          <a:bodyPr vert="horz" lIns="91440" tIns="45720" rIns="91440" bIns="45720" rtlCol="0"/>
          <a:lstStyle>
            <a:defPPr>
              <a:defRPr lang="ru-RU"/>
            </a:defPPr>
          </a:lstStyle>
          <a:p>
            <a:pPr lvl="0" rtl="0"/>
            <a:r>
              <a:rPr lang="ru-RU"/>
              <a:t>Щелкните, чтобы изменить стили текста образца слайда</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6" name="Нижний колонтитул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lang="ru-RU" sz="1200"/>
            </a:lvl1pPr>
          </a:lstStyle>
          <a:p>
            <a:pPr rtl="0"/>
            <a:endParaRPr lang="ru-RU" dirty="0"/>
          </a:p>
        </p:txBody>
      </p:sp>
      <p:sp>
        <p:nvSpPr>
          <p:cNvPr id="7" name="Номер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lang="ru-RU" sz="1200"/>
            </a:lvl1pPr>
          </a:lstStyle>
          <a:p>
            <a:pPr rtl="0"/>
            <a:fld id="{DC0D42F3-CDD5-4B19-B3DB-7C5223465AF0}" type="slidenum">
              <a:rPr lang="ru-RU" smtClean="0"/>
              <a:t>‹#›</a:t>
            </a:fld>
            <a:endParaRPr lang="ru-RU" dirty="0"/>
          </a:p>
        </p:txBody>
      </p:sp>
    </p:spTree>
    <p:extLst>
      <p:ext uri="{BB962C8B-B14F-4D97-AF65-F5344CB8AC3E}">
        <p14:creationId xmlns:p14="http://schemas.microsoft.com/office/powerpoint/2010/main" val="481058085"/>
      </p:ext>
    </p:extLst>
  </p:cSld>
  <p:clrMap bg1="lt1" tx1="dk1" bg2="lt2" tx2="dk2" accent1="accent1" accent2="accent2" accent3="accent3" accent4="accent4" accent5="accent5" accent6="accent6" hlink="hlink" folHlink="folHlink"/>
  <p:notesStyle>
    <a:lvl1pPr marL="0" algn="l" defTabSz="914400" rtl="0" eaLnBrk="1" latinLnBrk="0" hangingPunct="1">
      <a:defRPr lang="ru-RU" sz="1200" kern="1200">
        <a:solidFill>
          <a:schemeClr val="tx1"/>
        </a:solidFill>
        <a:latin typeface="+mn-lt"/>
        <a:ea typeface="+mn-ea"/>
        <a:cs typeface="+mn-cs"/>
      </a:defRPr>
    </a:lvl1pPr>
    <a:lvl2pPr marL="457200" algn="l" defTabSz="914400" rtl="0" eaLnBrk="1" latinLnBrk="0" hangingPunct="1">
      <a:defRPr lang="ru-RU" sz="1200" kern="1200">
        <a:solidFill>
          <a:schemeClr val="tx1"/>
        </a:solidFill>
        <a:latin typeface="+mn-lt"/>
        <a:ea typeface="+mn-ea"/>
        <a:cs typeface="+mn-cs"/>
      </a:defRPr>
    </a:lvl2pPr>
    <a:lvl3pPr marL="914400" algn="l" defTabSz="914400" rtl="0" eaLnBrk="1" latinLnBrk="0" hangingPunct="1">
      <a:defRPr lang="ru-RU" sz="1200" kern="1200">
        <a:solidFill>
          <a:schemeClr val="tx1"/>
        </a:solidFill>
        <a:latin typeface="+mn-lt"/>
        <a:ea typeface="+mn-ea"/>
        <a:cs typeface="+mn-cs"/>
      </a:defRPr>
    </a:lvl3pPr>
    <a:lvl4pPr marL="1371600" algn="l" defTabSz="914400" rtl="0" eaLnBrk="1" latinLnBrk="0" hangingPunct="1">
      <a:defRPr lang="ru-RU" sz="1200" kern="1200">
        <a:solidFill>
          <a:schemeClr val="tx1"/>
        </a:solidFill>
        <a:latin typeface="+mn-lt"/>
        <a:ea typeface="+mn-ea"/>
        <a:cs typeface="+mn-cs"/>
      </a:defRPr>
    </a:lvl4pPr>
    <a:lvl5pPr marL="1828800" algn="l" defTabSz="914400" rtl="0" eaLnBrk="1" latinLnBrk="0" hangingPunct="1">
      <a:defRPr lang="ru-RU" sz="1200" kern="1200">
        <a:solidFill>
          <a:schemeClr val="tx1"/>
        </a:solidFill>
        <a:latin typeface="+mn-lt"/>
        <a:ea typeface="+mn-ea"/>
        <a:cs typeface="+mn-cs"/>
      </a:defRPr>
    </a:lvl5pPr>
    <a:lvl6pPr marL="2286000" algn="l" defTabSz="914400" rtl="0" eaLnBrk="1" latinLnBrk="0" hangingPunct="1">
      <a:defRPr lang="ru-RU" sz="1200" kern="1200">
        <a:solidFill>
          <a:schemeClr val="tx1"/>
        </a:solidFill>
        <a:latin typeface="+mn-lt"/>
        <a:ea typeface="+mn-ea"/>
        <a:cs typeface="+mn-cs"/>
      </a:defRPr>
    </a:lvl6pPr>
    <a:lvl7pPr marL="2743200" algn="l" defTabSz="914400" rtl="0" eaLnBrk="1" latinLnBrk="0" hangingPunct="1">
      <a:defRPr lang="ru-RU" sz="1200" kern="1200">
        <a:solidFill>
          <a:schemeClr val="tx1"/>
        </a:solidFill>
        <a:latin typeface="+mn-lt"/>
        <a:ea typeface="+mn-ea"/>
        <a:cs typeface="+mn-cs"/>
      </a:defRPr>
    </a:lvl7pPr>
    <a:lvl8pPr marL="3200400" algn="l" defTabSz="914400" rtl="0" eaLnBrk="1" latinLnBrk="0" hangingPunct="1">
      <a:defRPr lang="ru-RU" sz="1200" kern="1200">
        <a:solidFill>
          <a:schemeClr val="tx1"/>
        </a:solidFill>
        <a:latin typeface="+mn-lt"/>
        <a:ea typeface="+mn-ea"/>
        <a:cs typeface="+mn-cs"/>
      </a:defRPr>
    </a:lvl8pPr>
    <a:lvl9pPr marL="3657600" algn="l" defTabSz="914400" rtl="0" eaLnBrk="1" latinLnBrk="0" hangingPunct="1">
      <a:defRPr lang="ru-RU"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1</a:t>
            </a:fld>
            <a:endParaRPr lang="ru-RU" dirty="0"/>
          </a:p>
        </p:txBody>
      </p:sp>
    </p:spTree>
    <p:extLst>
      <p:ext uri="{BB962C8B-B14F-4D97-AF65-F5344CB8AC3E}">
        <p14:creationId xmlns:p14="http://schemas.microsoft.com/office/powerpoint/2010/main" val="37753441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1B948-54C2-1A2E-58AB-1E7E5EF11761}"/>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762EAD58-98A3-8F60-0378-E7D234C18750}"/>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4D64CEA1-9605-A89A-4F3D-7D0D1CB1E596}"/>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55A98DFD-056E-50EF-4D89-ABA6B00833F2}"/>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10</a:t>
            </a:fld>
            <a:endParaRPr lang="ru-RU" dirty="0"/>
          </a:p>
        </p:txBody>
      </p:sp>
    </p:spTree>
    <p:extLst>
      <p:ext uri="{BB962C8B-B14F-4D97-AF65-F5344CB8AC3E}">
        <p14:creationId xmlns:p14="http://schemas.microsoft.com/office/powerpoint/2010/main" val="5306464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9400B-F47D-8C22-86F9-3439976622A0}"/>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B2F578F4-8F8C-2734-7932-26F87373C261}"/>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409248BC-0210-C488-9E41-7D69DD123EE0}"/>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02E32BE1-6A88-C0E9-AA65-4498FDEFDE4E}"/>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11</a:t>
            </a:fld>
            <a:endParaRPr lang="ru-RU" dirty="0"/>
          </a:p>
        </p:txBody>
      </p:sp>
    </p:spTree>
    <p:extLst>
      <p:ext uri="{BB962C8B-B14F-4D97-AF65-F5344CB8AC3E}">
        <p14:creationId xmlns:p14="http://schemas.microsoft.com/office/powerpoint/2010/main" val="2825720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2619BA-D28E-0E6D-FB50-E6C22CEA3C13}"/>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8B6332B-C519-F934-0AF0-A2125F9AEA8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CC8BFFC9-BFC7-11CA-0741-02E4C56BCF18}"/>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F37AB211-2BA6-5349-BCE1-E4E7818348C5}"/>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12</a:t>
            </a:fld>
            <a:endParaRPr lang="ru-RU" dirty="0"/>
          </a:p>
        </p:txBody>
      </p:sp>
    </p:spTree>
    <p:extLst>
      <p:ext uri="{BB962C8B-B14F-4D97-AF65-F5344CB8AC3E}">
        <p14:creationId xmlns:p14="http://schemas.microsoft.com/office/powerpoint/2010/main" val="2119156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68B71E-D96C-F05C-E929-7F9035B6FB9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C5332735-296B-E345-A7F6-96A4A1B768CF}"/>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19816A41-F63D-485D-7F86-AC7A94C73E68}"/>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9BEA3E9A-689D-5383-27E0-3D6FC5D36C24}"/>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13</a:t>
            </a:fld>
            <a:endParaRPr lang="ru-RU" dirty="0"/>
          </a:p>
        </p:txBody>
      </p:sp>
    </p:spTree>
    <p:extLst>
      <p:ext uri="{BB962C8B-B14F-4D97-AF65-F5344CB8AC3E}">
        <p14:creationId xmlns:p14="http://schemas.microsoft.com/office/powerpoint/2010/main" val="28167965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7AFB83-83FA-EA19-85C3-341BE8015178}"/>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75251FEB-21A7-14AA-18EE-CCE7DC5049C1}"/>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359B72C4-FFA5-D6DC-F1FC-D038F7BB3797}"/>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DD94BDC6-2B24-E028-C424-6499EAA8DC69}"/>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14</a:t>
            </a:fld>
            <a:endParaRPr lang="ru-RU" dirty="0"/>
          </a:p>
        </p:txBody>
      </p:sp>
    </p:spTree>
    <p:extLst>
      <p:ext uri="{BB962C8B-B14F-4D97-AF65-F5344CB8AC3E}">
        <p14:creationId xmlns:p14="http://schemas.microsoft.com/office/powerpoint/2010/main" val="6672833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15</a:t>
            </a:fld>
            <a:endParaRPr lang="ru-RU" dirty="0"/>
          </a:p>
        </p:txBody>
      </p:sp>
    </p:spTree>
    <p:extLst>
      <p:ext uri="{BB962C8B-B14F-4D97-AF65-F5344CB8AC3E}">
        <p14:creationId xmlns:p14="http://schemas.microsoft.com/office/powerpoint/2010/main" val="2139129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6A204B-0F98-84C1-CF36-E72D7F8F3AE7}"/>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91C7513F-D51C-E470-33E7-DA5608A2EE22}"/>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077DE047-8455-A4BE-EF0F-76C5678B8242}"/>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D6778250-961B-721B-D1E7-540CC7728706}"/>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16</a:t>
            </a:fld>
            <a:endParaRPr lang="ru-RU" dirty="0"/>
          </a:p>
        </p:txBody>
      </p:sp>
    </p:spTree>
    <p:extLst>
      <p:ext uri="{BB962C8B-B14F-4D97-AF65-F5344CB8AC3E}">
        <p14:creationId xmlns:p14="http://schemas.microsoft.com/office/powerpoint/2010/main" val="15388238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26772-133E-81C2-A0C0-1E023DD3A384}"/>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B3B6C8FD-FD17-504A-C835-E1AF2024A030}"/>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D2D390F4-971C-7C41-FEF2-AD3B6116E262}"/>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4383AC81-DAF6-DF8D-BA1F-87DDA087F850}"/>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17</a:t>
            </a:fld>
            <a:endParaRPr lang="ru-RU" dirty="0"/>
          </a:p>
        </p:txBody>
      </p:sp>
    </p:spTree>
    <p:extLst>
      <p:ext uri="{BB962C8B-B14F-4D97-AF65-F5344CB8AC3E}">
        <p14:creationId xmlns:p14="http://schemas.microsoft.com/office/powerpoint/2010/main" val="4066922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C1F896-3F8F-733C-4B2D-0BD53E032C1C}"/>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5B4433EA-F4A8-5CAD-9818-B8E9E1A23BAB}"/>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E1C67B12-F3AD-BA0D-962F-98EF3433FFA0}"/>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A14264E3-7719-C47B-6AC7-25CDA50869B3}"/>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18</a:t>
            </a:fld>
            <a:endParaRPr lang="ru-RU" dirty="0"/>
          </a:p>
        </p:txBody>
      </p:sp>
    </p:spTree>
    <p:extLst>
      <p:ext uri="{BB962C8B-B14F-4D97-AF65-F5344CB8AC3E}">
        <p14:creationId xmlns:p14="http://schemas.microsoft.com/office/powerpoint/2010/main" val="2368807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19</a:t>
            </a:fld>
            <a:endParaRPr lang="ru-RU" dirty="0"/>
          </a:p>
        </p:txBody>
      </p:sp>
    </p:spTree>
    <p:extLst>
      <p:ext uri="{BB962C8B-B14F-4D97-AF65-F5344CB8AC3E}">
        <p14:creationId xmlns:p14="http://schemas.microsoft.com/office/powerpoint/2010/main" val="2382555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2</a:t>
            </a:fld>
            <a:endParaRPr lang="ru-RU" dirty="0"/>
          </a:p>
        </p:txBody>
      </p:sp>
    </p:spTree>
    <p:extLst>
      <p:ext uri="{BB962C8B-B14F-4D97-AF65-F5344CB8AC3E}">
        <p14:creationId xmlns:p14="http://schemas.microsoft.com/office/powerpoint/2010/main" val="4074002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3</a:t>
            </a:fld>
            <a:endParaRPr lang="ru-RU" dirty="0"/>
          </a:p>
        </p:txBody>
      </p:sp>
    </p:spTree>
    <p:extLst>
      <p:ext uri="{BB962C8B-B14F-4D97-AF65-F5344CB8AC3E}">
        <p14:creationId xmlns:p14="http://schemas.microsoft.com/office/powerpoint/2010/main" val="639853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4</a:t>
            </a:fld>
            <a:endParaRPr lang="ru-RU" dirty="0"/>
          </a:p>
        </p:txBody>
      </p:sp>
    </p:spTree>
    <p:extLst>
      <p:ext uri="{BB962C8B-B14F-4D97-AF65-F5344CB8AC3E}">
        <p14:creationId xmlns:p14="http://schemas.microsoft.com/office/powerpoint/2010/main" val="4074835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A3527-7497-B6A6-0978-9258F6EB7D99}"/>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C56C403B-2577-0123-E505-BE602B33F569}"/>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1E8DFD19-E69E-ADB9-AF70-61A5989B6B83}"/>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AB050C8E-B54D-BF80-D504-4557D0DD2006}"/>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5</a:t>
            </a:fld>
            <a:endParaRPr lang="ru-RU" dirty="0"/>
          </a:p>
        </p:txBody>
      </p:sp>
    </p:spTree>
    <p:extLst>
      <p:ext uri="{BB962C8B-B14F-4D97-AF65-F5344CB8AC3E}">
        <p14:creationId xmlns:p14="http://schemas.microsoft.com/office/powerpoint/2010/main" val="693090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31BBCE-529C-1E91-E45A-C68C8EF89D08}"/>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67F38828-5E1D-DE79-11F8-97B23170CEB5}"/>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14D1E1B2-48AF-3494-ED94-68885223310B}"/>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18A37DB8-20B4-4AE5-2034-60AFF1A28801}"/>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6</a:t>
            </a:fld>
            <a:endParaRPr lang="ru-RU" dirty="0"/>
          </a:p>
        </p:txBody>
      </p:sp>
    </p:spTree>
    <p:extLst>
      <p:ext uri="{BB962C8B-B14F-4D97-AF65-F5344CB8AC3E}">
        <p14:creationId xmlns:p14="http://schemas.microsoft.com/office/powerpoint/2010/main" val="2371513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rtlCol="0"/>
          <a:lstStyle>
            <a:defPPr>
              <a:defRPr lang="ru-RU"/>
            </a:defPPr>
          </a:lstStyle>
          <a:p>
            <a:pPr rtl="0"/>
            <a:endParaRPr lang="ru-RU" dirty="0"/>
          </a:p>
        </p:txBody>
      </p:sp>
      <p:sp>
        <p:nvSpPr>
          <p:cNvPr id="4" name="Номер слайда 3"/>
          <p:cNvSpPr>
            <a:spLocks noGrp="1"/>
          </p:cNvSpPr>
          <p:nvPr>
            <p:ph type="sldNum" sz="quarter" idx="5"/>
          </p:nvPr>
        </p:nvSpPr>
        <p:spPr/>
        <p:txBody>
          <a:bodyPr rtlCol="0"/>
          <a:lstStyle>
            <a:defPPr>
              <a:defRPr lang="ru-RU"/>
            </a:defPPr>
          </a:lstStyle>
          <a:p>
            <a:pPr rtl="0"/>
            <a:fld id="{DC0D42F3-CDD5-4B19-B3DB-7C5223465AF0}" type="slidenum">
              <a:rPr lang="ru-RU" smtClean="0"/>
              <a:t>7</a:t>
            </a:fld>
            <a:endParaRPr lang="ru-RU" dirty="0"/>
          </a:p>
        </p:txBody>
      </p:sp>
    </p:spTree>
    <p:extLst>
      <p:ext uri="{BB962C8B-B14F-4D97-AF65-F5344CB8AC3E}">
        <p14:creationId xmlns:p14="http://schemas.microsoft.com/office/powerpoint/2010/main" val="1424812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E4636-CF5D-35B6-4EFC-B05E484994B6}"/>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D18DDF48-B71C-B0A2-7B7C-DEEF877F77CA}"/>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7C605069-DAF9-026A-1C14-05492DA1B4AD}"/>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6172E816-4D31-F9CF-136A-B60CA5DD0836}"/>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8</a:t>
            </a:fld>
            <a:endParaRPr lang="ru-RU" dirty="0"/>
          </a:p>
        </p:txBody>
      </p:sp>
    </p:spTree>
    <p:extLst>
      <p:ext uri="{BB962C8B-B14F-4D97-AF65-F5344CB8AC3E}">
        <p14:creationId xmlns:p14="http://schemas.microsoft.com/office/powerpoint/2010/main" val="3671093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F8EDE-6058-279A-0F16-4F19D1615968}"/>
            </a:ext>
          </a:extLst>
        </p:cNvPr>
        <p:cNvGrpSpPr/>
        <p:nvPr/>
      </p:nvGrpSpPr>
      <p:grpSpPr>
        <a:xfrm>
          <a:off x="0" y="0"/>
          <a:ext cx="0" cy="0"/>
          <a:chOff x="0" y="0"/>
          <a:chExt cx="0" cy="0"/>
        </a:xfrm>
      </p:grpSpPr>
      <p:sp>
        <p:nvSpPr>
          <p:cNvPr id="2" name="Образ слайда 1">
            <a:extLst>
              <a:ext uri="{FF2B5EF4-FFF2-40B4-BE49-F238E27FC236}">
                <a16:creationId xmlns:a16="http://schemas.microsoft.com/office/drawing/2014/main" id="{AB4BECD1-8CF9-8870-EB15-6DBFCCF6D210}"/>
              </a:ext>
            </a:extLst>
          </p:cNvPr>
          <p:cNvSpPr>
            <a:spLocks noGrp="1" noRot="1" noChangeAspect="1"/>
          </p:cNvSpPr>
          <p:nvPr>
            <p:ph type="sldImg"/>
          </p:nvPr>
        </p:nvSpPr>
        <p:spPr/>
      </p:sp>
      <p:sp>
        <p:nvSpPr>
          <p:cNvPr id="3" name="Заметки 2">
            <a:extLst>
              <a:ext uri="{FF2B5EF4-FFF2-40B4-BE49-F238E27FC236}">
                <a16:creationId xmlns:a16="http://schemas.microsoft.com/office/drawing/2014/main" id="{CF5A2E5D-89D7-DC2D-1B66-A049D140A7B0}"/>
              </a:ext>
            </a:extLst>
          </p:cNvPr>
          <p:cNvSpPr>
            <a:spLocks noGrp="1"/>
          </p:cNvSpPr>
          <p:nvPr>
            <p:ph type="body" idx="1"/>
          </p:nvPr>
        </p:nvSpPr>
        <p:spPr/>
        <p:txBody>
          <a:bodyPr rtlCol="0"/>
          <a:lstStyle>
            <a:defPPr>
              <a:defRPr lang="ru-RU"/>
            </a:defPPr>
          </a:lstStyle>
          <a:p>
            <a:pPr rtl="0"/>
            <a:endParaRPr lang="ru-RU" dirty="0"/>
          </a:p>
        </p:txBody>
      </p:sp>
      <p:sp>
        <p:nvSpPr>
          <p:cNvPr id="4" name="Номер слайда 3">
            <a:extLst>
              <a:ext uri="{FF2B5EF4-FFF2-40B4-BE49-F238E27FC236}">
                <a16:creationId xmlns:a16="http://schemas.microsoft.com/office/drawing/2014/main" id="{BA7BD039-BCF3-8EE0-FB2F-229A4FA322E4}"/>
              </a:ext>
            </a:extLst>
          </p:cNvPr>
          <p:cNvSpPr>
            <a:spLocks noGrp="1"/>
          </p:cNvSpPr>
          <p:nvPr>
            <p:ph type="sldNum" sz="quarter" idx="5"/>
          </p:nvPr>
        </p:nvSpPr>
        <p:spPr/>
        <p:txBody>
          <a:bodyPr rtlCol="0"/>
          <a:lstStyle>
            <a:defPPr>
              <a:defRPr lang="ru-RU"/>
            </a:defPPr>
          </a:lstStyle>
          <a:p>
            <a:pPr rtl="0"/>
            <a:fld id="{DC0D42F3-CDD5-4B19-B3DB-7C5223465AF0}" type="slidenum">
              <a:rPr lang="ru-RU" smtClean="0"/>
              <a:t>9</a:t>
            </a:fld>
            <a:endParaRPr lang="ru-RU" dirty="0"/>
          </a:p>
        </p:txBody>
      </p:sp>
    </p:spTree>
    <p:extLst>
      <p:ext uri="{BB962C8B-B14F-4D97-AF65-F5344CB8AC3E}">
        <p14:creationId xmlns:p14="http://schemas.microsoft.com/office/powerpoint/2010/main" val="42886499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svg"/><Relationship Id="rId7" Type="http://schemas.openxmlformats.org/officeDocument/2006/relationships/image" Target="../media/image9.sv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svg"/><Relationship Id="rId4" Type="http://schemas.openxmlformats.org/officeDocument/2006/relationships/image" Target="../media/image6.png"/><Relationship Id="rId9" Type="http://schemas.openxmlformats.org/officeDocument/2006/relationships/image" Target="../media/image11.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9.svg"/><Relationship Id="rId7" Type="http://schemas.openxmlformats.org/officeDocument/2006/relationships/image" Target="../media/image15.sv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2" name="Freeform 11"/>
          <p:cNvSpPr/>
          <p:nvPr/>
        </p:nvSpPr>
        <p:spPr>
          <a:xfrm>
            <a:off x="-15875" y="0"/>
            <a:ext cx="11683810" cy="6588125"/>
          </a:xfrm>
          <a:custGeom>
            <a:avLst/>
            <a:gdLst/>
            <a:ahLst/>
            <a:cxnLst/>
            <a:rect l="l" t="t" r="r" b="b"/>
            <a:pathLst>
              <a:path w="11683810" h="6588125">
                <a:moveTo>
                  <a:pt x="0" y="0"/>
                </a:moveTo>
                <a:lnTo>
                  <a:pt x="11318691" y="0"/>
                </a:lnTo>
                <a:lnTo>
                  <a:pt x="11683810" y="5976938"/>
                </a:lnTo>
                <a:lnTo>
                  <a:pt x="15875" y="6588125"/>
                </a:lnTo>
                <a:cubicBezTo>
                  <a:pt x="10583" y="4386792"/>
                  <a:pt x="5292" y="2185458"/>
                  <a:pt x="0" y="0"/>
                </a:cubicBezTo>
                <a:close/>
              </a:path>
            </a:pathLst>
          </a:custGeom>
          <a:ln>
            <a:noFill/>
          </a:ln>
          <a:effectLst>
            <a:outerShdw blurRad="101600" dist="152400" dir="4380000" algn="tl" rotWithShape="0">
              <a:srgbClr val="000000">
                <a:alpha val="43000"/>
              </a:srgbClr>
            </a:outerShdw>
          </a:effectLst>
        </p:spPr>
        <p:style>
          <a:lnRef idx="1">
            <a:schemeClr val="accent1"/>
          </a:lnRef>
          <a:fillRef idx="3">
            <a:schemeClr val="accent1"/>
          </a:fillRef>
          <a:effectRef idx="2">
            <a:schemeClr val="accent1"/>
          </a:effectRef>
          <a:fontRef idx="minor">
            <a:schemeClr val="lt1"/>
          </a:fontRef>
        </p:style>
      </p:sp>
      <p:sp>
        <p:nvSpPr>
          <p:cNvPr id="14" name="Freeform 13"/>
          <p:cNvSpPr/>
          <p:nvPr/>
        </p:nvSpPr>
        <p:spPr>
          <a:xfrm>
            <a:off x="0" y="4282257"/>
            <a:ext cx="11329257" cy="2028845"/>
          </a:xfrm>
          <a:custGeom>
            <a:avLst/>
            <a:gdLst/>
            <a:ahLst/>
            <a:cxnLst/>
            <a:rect l="l" t="t" r="r" b="b"/>
            <a:pathLst>
              <a:path w="11329257" h="2028845">
                <a:moveTo>
                  <a:pt x="0" y="588520"/>
                </a:moveTo>
                <a:lnTo>
                  <a:pt x="11244075" y="0"/>
                </a:lnTo>
                <a:lnTo>
                  <a:pt x="11329257" y="1424838"/>
                </a:lnTo>
                <a:lnTo>
                  <a:pt x="0" y="2028845"/>
                </a:lnTo>
                <a:lnTo>
                  <a:pt x="0" y="58852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26" name="Freeform 25"/>
          <p:cNvSpPr/>
          <p:nvPr/>
        </p:nvSpPr>
        <p:spPr>
          <a:xfrm>
            <a:off x="0" y="0"/>
            <a:ext cx="8719579" cy="456877"/>
          </a:xfrm>
          <a:custGeom>
            <a:avLst/>
            <a:gdLst/>
            <a:ahLst/>
            <a:cxnLst/>
            <a:rect l="l" t="t" r="r" b="b"/>
            <a:pathLst>
              <a:path w="8719579" h="456877">
                <a:moveTo>
                  <a:pt x="0" y="0"/>
                </a:moveTo>
                <a:lnTo>
                  <a:pt x="8719579" y="0"/>
                </a:lnTo>
                <a:lnTo>
                  <a:pt x="0" y="456877"/>
                </a:lnTo>
                <a:lnTo>
                  <a:pt x="0" y="0"/>
                </a:lnTo>
                <a:close/>
              </a:path>
            </a:pathLst>
          </a:cu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sp>
        <p:nvSpPr>
          <p:cNvPr id="15" name="Freeform 14"/>
          <p:cNvSpPr/>
          <p:nvPr/>
        </p:nvSpPr>
        <p:spPr>
          <a:xfrm rot="21420000">
            <a:off x="-161800" y="293317"/>
            <a:ext cx="11367116" cy="5751804"/>
          </a:xfrm>
          <a:custGeom>
            <a:avLst/>
            <a:gdLst/>
            <a:ahLst/>
            <a:cxnLst/>
            <a:rect l="l" t="t" r="r" b="b"/>
            <a:pathLst>
              <a:path w="11367116" h="5751804">
                <a:moveTo>
                  <a:pt x="11346705" y="0"/>
                </a:moveTo>
                <a:cubicBezTo>
                  <a:pt x="11353509" y="1915114"/>
                  <a:pt x="11360312" y="3830229"/>
                  <a:pt x="11367116" y="5745343"/>
                </a:cubicBezTo>
                <a:lnTo>
                  <a:pt x="0" y="5751804"/>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2" name="Title 1"/>
          <p:cNvSpPr>
            <a:spLocks noGrp="1"/>
          </p:cNvSpPr>
          <p:nvPr>
            <p:ph type="ctrTitle"/>
          </p:nvPr>
        </p:nvSpPr>
        <p:spPr>
          <a:xfrm rot="21420000">
            <a:off x="891201" y="662656"/>
            <a:ext cx="9755187" cy="2766528"/>
          </a:xfrm>
        </p:spPr>
        <p:txBody>
          <a:bodyPr anchor="b">
            <a:normAutofit/>
          </a:bodyPr>
          <a:lstStyle>
            <a:lvl1pPr algn="r">
              <a:defRPr sz="8000"/>
            </a:lvl1pPr>
          </a:lstStyle>
          <a:p>
            <a:r>
              <a:rPr lang="ru-RU"/>
              <a:t>Образец заголовка</a:t>
            </a:r>
            <a:endParaRPr lang="en-US" dirty="0"/>
          </a:p>
        </p:txBody>
      </p:sp>
      <p:sp>
        <p:nvSpPr>
          <p:cNvPr id="3" name="Subtitle 2"/>
          <p:cNvSpPr>
            <a:spLocks noGrp="1"/>
          </p:cNvSpPr>
          <p:nvPr>
            <p:ph type="subTitle" idx="1"/>
          </p:nvPr>
        </p:nvSpPr>
        <p:spPr>
          <a:xfrm rot="21420000">
            <a:off x="983062" y="3505209"/>
            <a:ext cx="9755187" cy="550333"/>
          </a:xfrm>
        </p:spPr>
        <p:txBody>
          <a:bodyPr anchor="t">
            <a:noAutofit/>
          </a:bodyPr>
          <a:lstStyle>
            <a:lvl1pPr marL="0" indent="0" algn="r">
              <a:buNone/>
              <a:defRPr sz="28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a:t>Образец подзаголовка</a:t>
            </a:r>
            <a:endParaRPr lang="en-US" dirty="0"/>
          </a:p>
        </p:txBody>
      </p:sp>
      <p:sp>
        <p:nvSpPr>
          <p:cNvPr id="4" name="Date Placeholder 3"/>
          <p:cNvSpPr>
            <a:spLocks noGrp="1"/>
          </p:cNvSpPr>
          <p:nvPr>
            <p:ph type="dt" sz="half" idx="10"/>
          </p:nvPr>
        </p:nvSpPr>
        <p:spPr>
          <a:xfrm rot="21420000">
            <a:off x="4948541" y="4578463"/>
            <a:ext cx="6143653" cy="1163112"/>
          </a:xfrm>
        </p:spPr>
        <p:txBody>
          <a:bodyPr/>
          <a:lstStyle>
            <a:lvl1pPr algn="ctr">
              <a:defRPr sz="5400">
                <a:solidFill>
                  <a:schemeClr val="accent1">
                    <a:lumMod val="50000"/>
                  </a:schemeClr>
                </a:solidFill>
              </a:defRPr>
            </a:lvl1pPr>
          </a:lstStyle>
          <a:p>
            <a:fld id="{48A87A34-81AB-432B-8DAE-1953F412C126}" type="datetimeFigureOut">
              <a:rPr lang="en-US" smtClean="0"/>
              <a:pPr/>
              <a:t>11/14/25</a:t>
            </a:fld>
            <a:endParaRPr lang="en-US" dirty="0"/>
          </a:p>
        </p:txBody>
      </p:sp>
      <p:sp>
        <p:nvSpPr>
          <p:cNvPr id="5" name="Footer Placeholder 4"/>
          <p:cNvSpPr>
            <a:spLocks noGrp="1"/>
          </p:cNvSpPr>
          <p:nvPr>
            <p:ph type="ftr" sz="quarter" idx="11"/>
          </p:nvPr>
        </p:nvSpPr>
        <p:spPr>
          <a:xfrm rot="21420000">
            <a:off x="-5560" y="4883024"/>
            <a:ext cx="4047239" cy="1195538"/>
          </a:xfrm>
        </p:spPr>
        <p:txBody>
          <a:bodyPr vert="horz" lIns="91440" tIns="45720" rIns="91440" bIns="45720" rtlCol="0" anchor="ctr"/>
          <a:lstStyle>
            <a:lvl1pPr algn="r">
              <a:defRPr lang="en-US" sz="5400" dirty="0"/>
            </a:lvl1pPr>
          </a:lstStyle>
          <a:p>
            <a:pPr rtl="0"/>
            <a:r>
              <a:rPr lang="ru-RU"/>
              <a:t>ЗАГОЛОВОК ПРЕЗЕНТАЦИИ</a:t>
            </a:r>
            <a:endParaRPr lang="ru-RU" dirty="0"/>
          </a:p>
        </p:txBody>
      </p:sp>
      <p:sp>
        <p:nvSpPr>
          <p:cNvPr id="6" name="Slide Number Placeholder 5"/>
          <p:cNvSpPr>
            <a:spLocks noGrp="1"/>
          </p:cNvSpPr>
          <p:nvPr>
            <p:ph type="sldNum" sz="quarter" idx="12"/>
          </p:nvPr>
        </p:nvSpPr>
        <p:spPr>
          <a:xfrm rot="21420000">
            <a:off x="9851758" y="3832648"/>
            <a:ext cx="907186" cy="498470"/>
          </a:xfrm>
        </p:spPr>
        <p:txBody>
          <a:bodyPr/>
          <a:lstStyle>
            <a:lvl1pPr>
              <a:defRPr sz="2400">
                <a:solidFill>
                  <a:schemeClr val="tx1">
                    <a:lumMod val="75000"/>
                    <a:lumOff val="25000"/>
                  </a:schemeClr>
                </a:solidFill>
              </a:defRPr>
            </a:lvl1pPr>
          </a:lstStyle>
          <a:p>
            <a:pPr rtl="0"/>
            <a:fld id="{6D22F896-40B5-4ADD-8801-0D06FADFA095}" type="slidenum">
              <a:rPr lang="ru-RU" smtClean="0"/>
              <a:pPr/>
              <a:t>‹#›</a:t>
            </a:fld>
            <a:endParaRPr lang="ru-RU" dirty="0"/>
          </a:p>
        </p:txBody>
      </p:sp>
      <p:sp>
        <p:nvSpPr>
          <p:cNvPr id="25" name="5-Point Star 24"/>
          <p:cNvSpPr/>
          <p:nvPr/>
        </p:nvSpPr>
        <p:spPr>
          <a:xfrm rot="21420000">
            <a:off x="4221385" y="5111356"/>
            <a:ext cx="515386" cy="515386"/>
          </a:xfrm>
          <a:prstGeom prst="star5">
            <a:avLst>
              <a:gd name="adj" fmla="val 26693"/>
              <a:gd name="hf" fmla="val 105146"/>
              <a:gd name="vf" fmla="val 110557"/>
            </a:avLst>
          </a:prstGeom>
          <a:solidFill>
            <a:schemeClr val="tx1">
              <a:alpha val="40000"/>
            </a:schemeClr>
          </a:solidFill>
          <a:ln>
            <a:noFill/>
          </a:ln>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3323594326"/>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800" y="4106333"/>
            <a:ext cx="10394708" cy="588846"/>
          </a:xfrm>
        </p:spPr>
        <p:txBody>
          <a:bodyPr anchor="b"/>
          <a:lstStyle>
            <a:lvl1pPr>
              <a:defRPr sz="32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85801" y="685799"/>
            <a:ext cx="10392513" cy="319490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5780" y="4702923"/>
            <a:ext cx="10394728" cy="682472"/>
          </a:xfrm>
        </p:spPr>
        <p:txBody>
          <a:bodyPr anchor="t"/>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6" name="Footer Placeholder 5"/>
          <p:cNvSpPr>
            <a:spLocks noGrp="1"/>
          </p:cNvSpPr>
          <p:nvPr>
            <p:ph type="ftr" sz="quarter" idx="11"/>
          </p:nvPr>
        </p:nvSpPr>
        <p:spPr/>
        <p:txBody>
          <a:bodyPr/>
          <a:lstStyle/>
          <a:p>
            <a:pPr rtl="0"/>
            <a:r>
              <a:rPr lang="ru-RU"/>
              <a:t>ЗАГОЛОВОК ПРЕЗЕНТАЦИИ</a:t>
            </a:r>
            <a:endParaRPr lang="ru-RU" dirty="0"/>
          </a:p>
        </p:txBody>
      </p:sp>
      <p:sp>
        <p:nvSpPr>
          <p:cNvPr id="7" name="Slide Number Placeholder 6"/>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3855005695"/>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ru-RU"/>
              <a:t>Образец заголовка</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6" name="Footer Placeholder 5"/>
          <p:cNvSpPr>
            <a:spLocks noGrp="1"/>
          </p:cNvSpPr>
          <p:nvPr>
            <p:ph type="ftr" sz="quarter" idx="11"/>
          </p:nvPr>
        </p:nvSpPr>
        <p:spPr/>
        <p:txBody>
          <a:bodyPr/>
          <a:lstStyle/>
          <a:p>
            <a:pPr rtl="0"/>
            <a:r>
              <a:rPr lang="ru-RU"/>
              <a:t>ЗАГОЛОВОК ПРЕЗЕНТАЦИИ</a:t>
            </a:r>
            <a:endParaRPr lang="ru-RU" dirty="0"/>
          </a:p>
        </p:txBody>
      </p:sp>
      <p:sp>
        <p:nvSpPr>
          <p:cNvPr id="7" name="Slide Number Placeholder 6"/>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2042036629"/>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21732" y="685800"/>
            <a:ext cx="9525020" cy="2916704"/>
          </a:xfrm>
        </p:spPr>
        <p:txBody>
          <a:bodyPr anchor="ctr">
            <a:normAutofit/>
          </a:bodyPr>
          <a:lstStyle>
            <a:lvl1pPr algn="ctr">
              <a:defRPr sz="4800"/>
            </a:lvl1pPr>
          </a:lstStyle>
          <a:p>
            <a:r>
              <a:rPr lang="ru-RU"/>
              <a:t>Образец заголовка</a:t>
            </a:r>
            <a:endParaRPr lang="en-US" dirty="0"/>
          </a:p>
        </p:txBody>
      </p:sp>
      <p:sp>
        <p:nvSpPr>
          <p:cNvPr id="12" name="Text Placeholder 3"/>
          <p:cNvSpPr>
            <a:spLocks noGrp="1"/>
          </p:cNvSpPr>
          <p:nvPr>
            <p:ph type="body" sz="half" idx="13"/>
          </p:nvPr>
        </p:nvSpPr>
        <p:spPr>
          <a:xfrm>
            <a:off x="1550264" y="3610032"/>
            <a:ext cx="8667956" cy="377768"/>
          </a:xfrm>
        </p:spPr>
        <p:txBody>
          <a:bodyPr anchor="t">
            <a:normAutofit/>
          </a:bodyPr>
          <a:lstStyle>
            <a:lvl1pPr marL="0" indent="0" algn="r">
              <a:buNone/>
              <a:defRPr sz="1400">
                <a:solidFill>
                  <a:schemeClr val="tx1">
                    <a:lumMod val="50000"/>
                    <a:lumOff val="50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4" name="Text Placeholder 3"/>
          <p:cNvSpPr>
            <a:spLocks noGrp="1"/>
          </p:cNvSpPr>
          <p:nvPr>
            <p:ph type="body" sz="half" idx="2"/>
          </p:nvPr>
        </p:nvSpPr>
        <p:spPr>
          <a:xfrm>
            <a:off x="685801" y="4106334"/>
            <a:ext cx="10396882" cy="1268252"/>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6" name="Footer Placeholder 5"/>
          <p:cNvSpPr>
            <a:spLocks noGrp="1"/>
          </p:cNvSpPr>
          <p:nvPr>
            <p:ph type="ftr" sz="quarter" idx="11"/>
          </p:nvPr>
        </p:nvSpPr>
        <p:spPr/>
        <p:txBody>
          <a:bodyPr/>
          <a:lstStyle/>
          <a:p>
            <a:pPr rtl="0"/>
            <a:r>
              <a:rPr lang="ru-RU"/>
              <a:t>ЗАГОЛОВОК ПРЕЗЕНТАЦИИ</a:t>
            </a:r>
            <a:endParaRPr lang="ru-RU" dirty="0"/>
          </a:p>
        </p:txBody>
      </p:sp>
      <p:sp>
        <p:nvSpPr>
          <p:cNvPr id="7" name="Slide Number Placeholder 6"/>
          <p:cNvSpPr>
            <a:spLocks noGrp="1"/>
          </p:cNvSpPr>
          <p:nvPr>
            <p:ph type="sldNum" sz="quarter" idx="12"/>
          </p:nvPr>
        </p:nvSpPr>
        <p:spPr/>
        <p:txBody>
          <a:bodyPr/>
          <a:lstStyle/>
          <a:p>
            <a:pPr rtl="0"/>
            <a:fld id="{6D22F896-40B5-4ADD-8801-0D06FADFA095}" type="slidenum">
              <a:rPr lang="ru-RU" smtClean="0"/>
              <a:pPr/>
              <a:t>‹#›</a:t>
            </a:fld>
            <a:endParaRPr lang="ru-RU" dirty="0"/>
          </a:p>
        </p:txBody>
      </p:sp>
      <p:sp>
        <p:nvSpPr>
          <p:cNvPr id="13" name="TextBox 12"/>
          <p:cNvSpPr txBox="1"/>
          <p:nvPr/>
        </p:nvSpPr>
        <p:spPr>
          <a:xfrm>
            <a:off x="685801" y="89262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473083" y="292282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24832152"/>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685800" y="1723854"/>
            <a:ext cx="10394707" cy="2511835"/>
          </a:xfrm>
        </p:spPr>
        <p:txBody>
          <a:bodyPr anchor="b">
            <a:normAutofit/>
          </a:bodyPr>
          <a:lstStyle>
            <a:lvl1pPr algn="l">
              <a:defRPr sz="4800"/>
            </a:lvl1pPr>
          </a:lstStyle>
          <a:p>
            <a:r>
              <a:rPr lang="ru-RU"/>
              <a:t>Образец заголовка</a:t>
            </a:r>
            <a:endParaRPr lang="en-US" dirty="0"/>
          </a:p>
        </p:txBody>
      </p:sp>
      <p:sp>
        <p:nvSpPr>
          <p:cNvPr id="4" name="Text Placeholder 3"/>
          <p:cNvSpPr>
            <a:spLocks noGrp="1"/>
          </p:cNvSpPr>
          <p:nvPr>
            <p:ph type="body" sz="half" idx="2"/>
          </p:nvPr>
        </p:nvSpPr>
        <p:spPr>
          <a:xfrm>
            <a:off x="685800" y="4247468"/>
            <a:ext cx="10394707" cy="1140644"/>
          </a:xfrm>
        </p:spPr>
        <p:txBody>
          <a:bodyPr anchor="t">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6" name="Footer Placeholder 5"/>
          <p:cNvSpPr>
            <a:spLocks noGrp="1"/>
          </p:cNvSpPr>
          <p:nvPr>
            <p:ph type="ftr" sz="quarter" idx="11"/>
          </p:nvPr>
        </p:nvSpPr>
        <p:spPr/>
        <p:txBody>
          <a:bodyPr/>
          <a:lstStyle/>
          <a:p>
            <a:pPr rtl="0"/>
            <a:r>
              <a:rPr lang="ru-RU"/>
              <a:t>ЗАГОЛОВОК ПРЕЗЕНТАЦИИ</a:t>
            </a:r>
            <a:endParaRPr lang="ru-RU" dirty="0"/>
          </a:p>
        </p:txBody>
      </p:sp>
      <p:sp>
        <p:nvSpPr>
          <p:cNvPr id="7" name="Slide Number Placeholder 6"/>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3857583638"/>
      </p:ext>
    </p:extLst>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685802" y="685800"/>
            <a:ext cx="10394706" cy="1151965"/>
          </a:xfrm>
        </p:spPr>
        <p:txBody>
          <a:bodyPr/>
          <a:lstStyle>
            <a:lvl1pPr algn="ctr">
              <a:defRPr/>
            </a:lvl1pPr>
          </a:lstStyle>
          <a:p>
            <a:r>
              <a:rPr lang="ru-RU"/>
              <a:t>Образец заголовка</a:t>
            </a:r>
            <a:endParaRPr lang="en-US" dirty="0"/>
          </a:p>
        </p:txBody>
      </p:sp>
      <p:sp>
        <p:nvSpPr>
          <p:cNvPr id="7" name="Text Placeholder 2"/>
          <p:cNvSpPr>
            <a:spLocks noGrp="1"/>
          </p:cNvSpPr>
          <p:nvPr>
            <p:ph type="body" idx="1"/>
          </p:nvPr>
        </p:nvSpPr>
        <p:spPr>
          <a:xfrm>
            <a:off x="68580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8" name="Text Placeholder 3"/>
          <p:cNvSpPr>
            <a:spLocks noGrp="1"/>
          </p:cNvSpPr>
          <p:nvPr>
            <p:ph type="body" sz="half" idx="15"/>
          </p:nvPr>
        </p:nvSpPr>
        <p:spPr>
          <a:xfrm>
            <a:off x="685802"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9" name="Text Placeholder 4"/>
          <p:cNvSpPr>
            <a:spLocks noGrp="1"/>
          </p:cNvSpPr>
          <p:nvPr>
            <p:ph type="body" sz="quarter" idx="3"/>
          </p:nvPr>
        </p:nvSpPr>
        <p:spPr>
          <a:xfrm>
            <a:off x="4234622"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0" name="Text Placeholder 3"/>
          <p:cNvSpPr>
            <a:spLocks noGrp="1"/>
          </p:cNvSpPr>
          <p:nvPr>
            <p:ph type="body" sz="half" idx="16"/>
          </p:nvPr>
        </p:nvSpPr>
        <p:spPr>
          <a:xfrm>
            <a:off x="4234621"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1" name="Text Placeholder 4"/>
          <p:cNvSpPr>
            <a:spLocks noGrp="1"/>
          </p:cNvSpPr>
          <p:nvPr>
            <p:ph type="body" sz="quarter" idx="13"/>
          </p:nvPr>
        </p:nvSpPr>
        <p:spPr>
          <a:xfrm>
            <a:off x="7770380" y="2063395"/>
            <a:ext cx="3310128" cy="576262"/>
          </a:xfrm>
        </p:spPr>
        <p:txBody>
          <a:bodyPr anchor="b">
            <a:noAutofit/>
          </a:bodyPr>
          <a:lstStyle>
            <a:lvl1pPr marL="0" indent="0" algn="ctr">
              <a:lnSpc>
                <a:spcPct val="90000"/>
              </a:lnSpc>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Text Placeholder 3"/>
          <p:cNvSpPr>
            <a:spLocks noGrp="1"/>
          </p:cNvSpPr>
          <p:nvPr>
            <p:ph type="body" sz="half" idx="17"/>
          </p:nvPr>
        </p:nvSpPr>
        <p:spPr>
          <a:xfrm>
            <a:off x="7770380" y="2639658"/>
            <a:ext cx="3310128" cy="273492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4" name="Footer Placeholder 3"/>
          <p:cNvSpPr>
            <a:spLocks noGrp="1"/>
          </p:cNvSpPr>
          <p:nvPr>
            <p:ph type="ftr" sz="quarter" idx="11"/>
          </p:nvPr>
        </p:nvSpPr>
        <p:spPr/>
        <p:txBody>
          <a:bodyPr/>
          <a:lstStyle/>
          <a:p>
            <a:pPr rtl="0"/>
            <a:r>
              <a:rPr lang="ru-RU"/>
              <a:t>ЗАГОЛОВОК ПРЕЗЕНТАЦИИ</a:t>
            </a:r>
            <a:endParaRPr lang="ru-RU" dirty="0"/>
          </a:p>
        </p:txBody>
      </p:sp>
      <p:sp>
        <p:nvSpPr>
          <p:cNvPr id="5" name="Slide Number Placeholder 4"/>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4005040223"/>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30" name="Title 1"/>
          <p:cNvSpPr>
            <a:spLocks noGrp="1"/>
          </p:cNvSpPr>
          <p:nvPr>
            <p:ph type="title"/>
          </p:nvPr>
        </p:nvSpPr>
        <p:spPr>
          <a:xfrm>
            <a:off x="685801" y="685800"/>
            <a:ext cx="10396882" cy="1151965"/>
          </a:xfrm>
        </p:spPr>
        <p:txBody>
          <a:bodyPr/>
          <a:lstStyle>
            <a:lvl1pPr algn="ctr">
              <a:defRPr/>
            </a:lvl1pPr>
          </a:lstStyle>
          <a:p>
            <a:r>
              <a:rPr lang="ru-RU"/>
              <a:t>Образец заголовка</a:t>
            </a:r>
            <a:endParaRPr lang="en-US" dirty="0"/>
          </a:p>
        </p:txBody>
      </p:sp>
      <p:sp>
        <p:nvSpPr>
          <p:cNvPr id="19" name="Text Placeholder 2"/>
          <p:cNvSpPr>
            <a:spLocks noGrp="1"/>
          </p:cNvSpPr>
          <p:nvPr>
            <p:ph type="body" idx="1"/>
          </p:nvPr>
        </p:nvSpPr>
        <p:spPr>
          <a:xfrm>
            <a:off x="69184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Picture Placeholder 2"/>
          <p:cNvSpPr>
            <a:spLocks noGrp="1" noChangeAspect="1"/>
          </p:cNvSpPr>
          <p:nvPr>
            <p:ph type="pic" idx="15"/>
          </p:nvPr>
        </p:nvSpPr>
        <p:spPr>
          <a:xfrm>
            <a:off x="685780" y="2063395"/>
            <a:ext cx="3310128" cy="1536725"/>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1" name="Text Placeholder 3"/>
          <p:cNvSpPr>
            <a:spLocks noGrp="1"/>
          </p:cNvSpPr>
          <p:nvPr>
            <p:ph type="body" sz="half" idx="18"/>
          </p:nvPr>
        </p:nvSpPr>
        <p:spPr>
          <a:xfrm>
            <a:off x="691840" y="4389287"/>
            <a:ext cx="3310128" cy="98529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2" name="Text Placeholder 4"/>
          <p:cNvSpPr>
            <a:spLocks noGrp="1"/>
          </p:cNvSpPr>
          <p:nvPr>
            <p:ph type="body" sz="quarter" idx="3"/>
          </p:nvPr>
        </p:nvSpPr>
        <p:spPr>
          <a:xfrm>
            <a:off x="4237410"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3" name="Picture Placeholder 2"/>
          <p:cNvSpPr>
            <a:spLocks noGrp="1" noChangeAspect="1"/>
          </p:cNvSpPr>
          <p:nvPr>
            <p:ph type="pic" idx="21"/>
          </p:nvPr>
        </p:nvSpPr>
        <p:spPr>
          <a:xfrm>
            <a:off x="4235999" y="2063395"/>
            <a:ext cx="3310128" cy="1535237"/>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19"/>
          </p:nvPr>
        </p:nvSpPr>
        <p:spPr>
          <a:xfrm>
            <a:off x="4235999" y="4389286"/>
            <a:ext cx="3310128" cy="985300"/>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25" name="Text Placeholder 4"/>
          <p:cNvSpPr>
            <a:spLocks noGrp="1"/>
          </p:cNvSpPr>
          <p:nvPr>
            <p:ph type="body" sz="quarter" idx="13"/>
          </p:nvPr>
        </p:nvSpPr>
        <p:spPr>
          <a:xfrm>
            <a:off x="7768944" y="3813025"/>
            <a:ext cx="3310128" cy="576262"/>
          </a:xfrm>
        </p:spPr>
        <p:txBody>
          <a:bodyPr anchor="b">
            <a:noAutofit/>
          </a:bodyPr>
          <a:lstStyle>
            <a:lvl1pPr marL="0" indent="0" algn="ctr">
              <a:lnSpc>
                <a:spcPct val="90000"/>
              </a:lnSpc>
              <a:buNone/>
              <a:defRPr sz="22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6" name="Picture Placeholder 2"/>
          <p:cNvSpPr>
            <a:spLocks noGrp="1" noChangeAspect="1"/>
          </p:cNvSpPr>
          <p:nvPr>
            <p:ph type="pic" idx="22"/>
          </p:nvPr>
        </p:nvSpPr>
        <p:spPr>
          <a:xfrm>
            <a:off x="7768819" y="2063394"/>
            <a:ext cx="3310128" cy="1537196"/>
          </a:xfrm>
          <a:prstGeom prst="roundRect">
            <a:avLst>
              <a:gd name="adj" fmla="val 0"/>
            </a:avLst>
          </a:prstGeom>
          <a:ln w="57150" cmpd="thinThick">
            <a:solidFill>
              <a:schemeClr val="bg1">
                <a:lumMod val="50000"/>
              </a:schemeClr>
            </a:solidFill>
            <a:miter lim="800000"/>
          </a:ln>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7" name="Text Placeholder 3"/>
          <p:cNvSpPr>
            <a:spLocks noGrp="1"/>
          </p:cNvSpPr>
          <p:nvPr>
            <p:ph type="body" sz="half" idx="20"/>
          </p:nvPr>
        </p:nvSpPr>
        <p:spPr>
          <a:xfrm>
            <a:off x="7768819" y="4389284"/>
            <a:ext cx="3310128" cy="985302"/>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3" name="Date Placeholder 2"/>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4" name="Footer Placeholder 3"/>
          <p:cNvSpPr>
            <a:spLocks noGrp="1"/>
          </p:cNvSpPr>
          <p:nvPr>
            <p:ph type="ftr" sz="quarter" idx="11"/>
          </p:nvPr>
        </p:nvSpPr>
        <p:spPr/>
        <p:txBody>
          <a:bodyPr/>
          <a:lstStyle/>
          <a:p>
            <a:pPr rtl="0"/>
            <a:r>
              <a:rPr lang="ru-RU"/>
              <a:t>ЗАГОЛОВОК ПРЕЗЕНТАЦИИ</a:t>
            </a:r>
            <a:endParaRPr lang="ru-RU" dirty="0"/>
          </a:p>
        </p:txBody>
      </p:sp>
      <p:sp>
        <p:nvSpPr>
          <p:cNvPr id="5" name="Slide Number Placeholder 4"/>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648062608"/>
      </p:ext>
    </p:extLst>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lvl1pPr>
          </a:lstStyle>
          <a:p>
            <a:r>
              <a:rPr lang="ru-RU"/>
              <a:t>Образец заголовка</a:t>
            </a:r>
            <a:endParaRPr lang="en-US" dirty="0"/>
          </a:p>
        </p:txBody>
      </p:sp>
      <p:sp>
        <p:nvSpPr>
          <p:cNvPr id="11" name="Vertical Text Placeholder 2"/>
          <p:cNvSpPr>
            <a:spLocks noGrp="1"/>
          </p:cNvSpPr>
          <p:nvPr>
            <p:ph type="body" orient="vert" sz="quarter" idx="13"/>
          </p:nvPr>
        </p:nvSpPr>
        <p:spPr>
          <a:xfrm>
            <a:off x="685800" y="2063396"/>
            <a:ext cx="10394707" cy="3311190"/>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5" name="Footer Placeholder 4"/>
          <p:cNvSpPr>
            <a:spLocks noGrp="1"/>
          </p:cNvSpPr>
          <p:nvPr>
            <p:ph type="ftr" sz="quarter" idx="11"/>
          </p:nvPr>
        </p:nvSpPr>
        <p:spPr/>
        <p:txBody>
          <a:bodyPr/>
          <a:lstStyle/>
          <a:p>
            <a:pPr rtl="0"/>
            <a:r>
              <a:rPr lang="ru-RU"/>
              <a:t>ЗАГОЛОВОК ПРЕЗЕНТАЦИИ</a:t>
            </a:r>
            <a:endParaRPr lang="ru-RU" dirty="0"/>
          </a:p>
        </p:txBody>
      </p:sp>
      <p:sp>
        <p:nvSpPr>
          <p:cNvPr id="6" name="Slide Number Placeholder 5"/>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2544723575"/>
      </p:ext>
    </p:extLst>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15862" y="685800"/>
            <a:ext cx="2264646" cy="4688785"/>
          </a:xfrm>
        </p:spPr>
        <p:txBody>
          <a:bodyPr vert="eaVert"/>
          <a:lstStyle>
            <a:lvl1pPr algn="l">
              <a:defRPr/>
            </a:lvl1pPr>
          </a:lstStyle>
          <a:p>
            <a:r>
              <a:rPr lang="ru-RU"/>
              <a:t>Образец заголовка</a:t>
            </a:r>
            <a:endParaRPr lang="en-US" dirty="0"/>
          </a:p>
        </p:txBody>
      </p:sp>
      <p:sp>
        <p:nvSpPr>
          <p:cNvPr id="8" name="Vertical Text Placeholder 2"/>
          <p:cNvSpPr>
            <a:spLocks noGrp="1"/>
          </p:cNvSpPr>
          <p:nvPr>
            <p:ph type="body" orient="vert" sz="quarter" idx="13"/>
          </p:nvPr>
        </p:nvSpPr>
        <p:spPr>
          <a:xfrm>
            <a:off x="685800" y="685800"/>
            <a:ext cx="7904431" cy="4688785"/>
          </a:xfrm>
        </p:spPr>
        <p:txBody>
          <a:bodyPr vert="eaVert"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5" name="Footer Placeholder 4"/>
          <p:cNvSpPr>
            <a:spLocks noGrp="1"/>
          </p:cNvSpPr>
          <p:nvPr>
            <p:ph type="ftr" sz="quarter" idx="11"/>
          </p:nvPr>
        </p:nvSpPr>
        <p:spPr/>
        <p:txBody>
          <a:bodyPr/>
          <a:lstStyle/>
          <a:p>
            <a:pPr rtl="0"/>
            <a:r>
              <a:rPr lang="ru-RU"/>
              <a:t>ЗАГОЛОВОК ПРЕЗЕНТАЦИИ</a:t>
            </a:r>
            <a:endParaRPr lang="ru-RU" dirty="0"/>
          </a:p>
        </p:txBody>
      </p:sp>
      <p:sp>
        <p:nvSpPr>
          <p:cNvPr id="6" name="Slide Number Placeholder 5"/>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1029873993"/>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1_Заголовок раздела">
    <p:bg>
      <p:bgPr>
        <a:solidFill>
          <a:schemeClr val="accent2">
            <a:lumMod val="20000"/>
            <a:lumOff val="80000"/>
          </a:schemeClr>
        </a:solidFill>
        <a:effectLst/>
      </p:bgPr>
    </p:bg>
    <p:spTree>
      <p:nvGrpSpPr>
        <p:cNvPr id="1" name=""/>
        <p:cNvGrpSpPr/>
        <p:nvPr/>
      </p:nvGrpSpPr>
      <p:grpSpPr>
        <a:xfrm>
          <a:off x="0" y="0"/>
          <a:ext cx="0" cy="0"/>
          <a:chOff x="0" y="0"/>
          <a:chExt cx="0" cy="0"/>
        </a:xfrm>
      </p:grpSpPr>
      <p:pic>
        <p:nvPicPr>
          <p:cNvPr id="9" name="Графический объект 8">
            <a:extLst>
              <a:ext uri="{FF2B5EF4-FFF2-40B4-BE49-F238E27FC236}">
                <a16:creationId xmlns:a16="http://schemas.microsoft.com/office/drawing/2014/main" id="{318A9A4E-F149-44F8-9FAE-8ABA2BD261FF}"/>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50000"/>
          <a:stretch>
            <a:fillRect/>
          </a:stretch>
        </p:blipFill>
        <p:spPr>
          <a:xfrm flipV="1">
            <a:off x="1881504" y="4663441"/>
            <a:ext cx="4389120" cy="2194559"/>
          </a:xfrm>
          <a:custGeom>
            <a:avLst/>
            <a:gdLst>
              <a:gd name="connsiteX0" fmla="*/ 0 w 4389120"/>
              <a:gd name="connsiteY0" fmla="*/ 0 h 2194559"/>
              <a:gd name="connsiteX1" fmla="*/ 4389120 w 4389120"/>
              <a:gd name="connsiteY1" fmla="*/ 0 h 2194559"/>
              <a:gd name="connsiteX2" fmla="*/ 4389120 w 4389120"/>
              <a:gd name="connsiteY2" fmla="*/ 2194559 h 2194559"/>
              <a:gd name="connsiteX3" fmla="*/ 0 w 43891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389120" h="2194559">
                <a:moveTo>
                  <a:pt x="0" y="0"/>
                </a:moveTo>
                <a:lnTo>
                  <a:pt x="4389120" y="0"/>
                </a:lnTo>
                <a:lnTo>
                  <a:pt x="4389120" y="2194559"/>
                </a:lnTo>
                <a:lnTo>
                  <a:pt x="0" y="2194559"/>
                </a:lnTo>
                <a:close/>
              </a:path>
            </a:pathLst>
          </a:custGeom>
        </p:spPr>
      </p:pic>
      <p:pic>
        <p:nvPicPr>
          <p:cNvPr id="10" name="Графический объект 9">
            <a:extLst>
              <a:ext uri="{FF2B5EF4-FFF2-40B4-BE49-F238E27FC236}">
                <a16:creationId xmlns:a16="http://schemas.microsoft.com/office/drawing/2014/main" id="{444170C3-9FB6-324B-DD88-972B181F50E9}"/>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9956" r="-1"/>
          <a:stretch/>
        </p:blipFill>
        <p:spPr>
          <a:xfrm flipH="1">
            <a:off x="10185174" y="1234440"/>
            <a:ext cx="2024907" cy="4389120"/>
          </a:xfrm>
          <a:custGeom>
            <a:avLst/>
            <a:gdLst>
              <a:gd name="connsiteX0" fmla="*/ 0 w 2916372"/>
              <a:gd name="connsiteY0" fmla="*/ 0 h 4389120"/>
              <a:gd name="connsiteX1" fmla="*/ 2916372 w 2916372"/>
              <a:gd name="connsiteY1" fmla="*/ 0 h 4389120"/>
              <a:gd name="connsiteX2" fmla="*/ 2916372 w 2916372"/>
              <a:gd name="connsiteY2" fmla="*/ 4389120 h 4389120"/>
              <a:gd name="connsiteX3" fmla="*/ 0 w 2916372"/>
              <a:gd name="connsiteY3" fmla="*/ 4389120 h 4389120"/>
            </a:gdLst>
            <a:ahLst/>
            <a:cxnLst>
              <a:cxn ang="0">
                <a:pos x="connsiteX0" y="connsiteY0"/>
              </a:cxn>
              <a:cxn ang="0">
                <a:pos x="connsiteX1" y="connsiteY1"/>
              </a:cxn>
              <a:cxn ang="0">
                <a:pos x="connsiteX2" y="connsiteY2"/>
              </a:cxn>
              <a:cxn ang="0">
                <a:pos x="connsiteX3" y="connsiteY3"/>
              </a:cxn>
            </a:cxnLst>
            <a:rect l="l" t="t" r="r" b="b"/>
            <a:pathLst>
              <a:path w="2916372" h="4389120">
                <a:moveTo>
                  <a:pt x="0" y="0"/>
                </a:moveTo>
                <a:lnTo>
                  <a:pt x="2916372" y="0"/>
                </a:lnTo>
                <a:lnTo>
                  <a:pt x="2916372" y="4389120"/>
                </a:lnTo>
                <a:lnTo>
                  <a:pt x="0" y="4389120"/>
                </a:lnTo>
                <a:close/>
              </a:path>
            </a:pathLst>
          </a:custGeom>
        </p:spPr>
      </p:pic>
      <p:pic>
        <p:nvPicPr>
          <p:cNvPr id="11" name="Графический объект 10">
            <a:extLst>
              <a:ext uri="{FF2B5EF4-FFF2-40B4-BE49-F238E27FC236}">
                <a16:creationId xmlns:a16="http://schemas.microsoft.com/office/drawing/2014/main" id="{91091CD0-1D83-5BBE-A26C-2D7EAF85896F}"/>
              </a:ext>
              <a:ext uri="{C183D7F6-B498-43B3-948B-1728B52AA6E4}">
                <adec:decorative xmlns:adec="http://schemas.microsoft.com/office/drawing/2017/decorative" val="1"/>
              </a:ext>
            </a:extLst>
          </p:cNvPr>
          <p:cNvPicPr>
            <a:picLocks noChangeAspect="1"/>
          </p:cNvPicPr>
          <p:nvPr userDrawn="1"/>
        </p:nvPicPr>
        <p:blipFill rotWithShape="1">
          <a:blip r:embed="rId6">
            <a:extLst>
              <a:ext uri="{96DAC541-7B7A-43D3-8B79-37D633B846F1}">
                <asvg:svgBlip xmlns:asvg="http://schemas.microsoft.com/office/drawing/2016/SVG/main" r:embed="rId7"/>
              </a:ext>
            </a:extLst>
          </a:blip>
          <a:srcRect l="12529" t="-1" b="51667"/>
          <a:stretch/>
        </p:blipFill>
        <p:spPr>
          <a:xfrm flipV="1">
            <a:off x="0" y="-1"/>
            <a:ext cx="3839210" cy="2055127"/>
          </a:xfrm>
          <a:custGeom>
            <a:avLst/>
            <a:gdLst>
              <a:gd name="connsiteX0" fmla="*/ 0 w 3839210"/>
              <a:gd name="connsiteY0" fmla="*/ 0 h 3261166"/>
              <a:gd name="connsiteX1" fmla="*/ 3839210 w 3839210"/>
              <a:gd name="connsiteY1" fmla="*/ 0 h 3261166"/>
              <a:gd name="connsiteX2" fmla="*/ 3839210 w 3839210"/>
              <a:gd name="connsiteY2" fmla="*/ 3261166 h 3261166"/>
              <a:gd name="connsiteX3" fmla="*/ 0 w 3839210"/>
              <a:gd name="connsiteY3" fmla="*/ 3261166 h 3261166"/>
            </a:gdLst>
            <a:ahLst/>
            <a:cxnLst>
              <a:cxn ang="0">
                <a:pos x="connsiteX0" y="connsiteY0"/>
              </a:cxn>
              <a:cxn ang="0">
                <a:pos x="connsiteX1" y="connsiteY1"/>
              </a:cxn>
              <a:cxn ang="0">
                <a:pos x="connsiteX2" y="connsiteY2"/>
              </a:cxn>
              <a:cxn ang="0">
                <a:pos x="connsiteX3" y="connsiteY3"/>
              </a:cxn>
            </a:cxnLst>
            <a:rect l="l" t="t" r="r" b="b"/>
            <a:pathLst>
              <a:path w="3839210" h="3261166">
                <a:moveTo>
                  <a:pt x="0" y="0"/>
                </a:moveTo>
                <a:lnTo>
                  <a:pt x="3839210" y="0"/>
                </a:lnTo>
                <a:lnTo>
                  <a:pt x="3839210" y="3261166"/>
                </a:lnTo>
                <a:lnTo>
                  <a:pt x="0" y="3261166"/>
                </a:lnTo>
                <a:close/>
              </a:path>
            </a:pathLst>
          </a:custGeom>
        </p:spPr>
      </p:pic>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5" y="1097237"/>
            <a:ext cx="11076631" cy="2885630"/>
          </a:xfrm>
        </p:spPr>
        <p:txBody>
          <a:bodyPr lIns="0" rIns="0" rtlCol="0"/>
          <a:lstStyle>
            <a:lvl1pPr>
              <a:defRPr lang="ru-RU" sz="7200" spc="-150" baseline="0"/>
            </a:lvl1pPr>
          </a:lstStyle>
          <a:p>
            <a:pPr rtl="0"/>
            <a:r>
              <a:rPr lang="ru-RU"/>
              <a:t>Заголовок слайда</a:t>
            </a:r>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4305300" y="4059067"/>
            <a:ext cx="7338056" cy="2692254"/>
          </a:xfrm>
        </p:spPr>
        <p:txBody>
          <a:bodyPr rtlCol="0">
            <a:normAutofit/>
          </a:bodyPr>
          <a:lstStyle>
            <a:lvl1pPr marL="0" indent="0">
              <a:lnSpc>
                <a:spcPct val="100000"/>
              </a:lnSpc>
              <a:spcBef>
                <a:spcPts val="1000"/>
              </a:spcBef>
              <a:spcAft>
                <a:spcPts val="600"/>
              </a:spcAft>
              <a:buClr>
                <a:schemeClr val="bg1"/>
              </a:buClr>
              <a:buFont typeface="+mj-lt"/>
              <a:buNone/>
              <a:defRPr lang="ru-RU" sz="2800" b="0"/>
            </a:lvl1pPr>
            <a:lvl2pPr marL="457200" indent="0">
              <a:lnSpc>
                <a:spcPct val="100000"/>
              </a:lnSpc>
              <a:spcBef>
                <a:spcPts val="1000"/>
              </a:spcBef>
              <a:spcAft>
                <a:spcPts val="600"/>
              </a:spcAft>
              <a:buClr>
                <a:schemeClr val="bg1"/>
              </a:buClr>
              <a:buFont typeface="+mj-lt"/>
              <a:buNone/>
              <a:defRPr lang="ru-RU" sz="2400" b="0"/>
            </a:lvl2pPr>
            <a:lvl3pPr marL="914400" indent="0">
              <a:lnSpc>
                <a:spcPct val="100000"/>
              </a:lnSpc>
              <a:spcBef>
                <a:spcPts val="1000"/>
              </a:spcBef>
              <a:spcAft>
                <a:spcPts val="600"/>
              </a:spcAft>
              <a:buClr>
                <a:schemeClr val="bg1"/>
              </a:buClr>
              <a:buFont typeface="+mj-lt"/>
              <a:buNone/>
              <a:defRPr lang="ru-RU" sz="2000" b="0"/>
            </a:lvl3pPr>
            <a:lvl4pPr marL="1371600" indent="0">
              <a:lnSpc>
                <a:spcPct val="100000"/>
              </a:lnSpc>
              <a:spcBef>
                <a:spcPts val="1000"/>
              </a:spcBef>
              <a:spcAft>
                <a:spcPts val="600"/>
              </a:spcAft>
              <a:buClr>
                <a:schemeClr val="bg1"/>
              </a:buClr>
              <a:buFont typeface="+mj-lt"/>
              <a:buNone/>
              <a:defRPr lang="ru-RU" sz="1800" b="0"/>
            </a:lvl4pPr>
            <a:lvl5pPr marL="1828800" indent="0">
              <a:lnSpc>
                <a:spcPct val="100000"/>
              </a:lnSpc>
              <a:spcBef>
                <a:spcPts val="1000"/>
              </a:spcBef>
              <a:spcAft>
                <a:spcPts val="600"/>
              </a:spcAft>
              <a:buClr>
                <a:schemeClr val="bg1"/>
              </a:buClr>
              <a:buFont typeface="+mj-lt"/>
              <a:buNone/>
              <a:defRPr lang="ru-RU" sz="16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1118071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Повестка дня">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5011113" cy="5048974"/>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70317" y="1091885"/>
            <a:ext cx="5130734" cy="5048973"/>
          </a:xfrm>
        </p:spPr>
        <p:txBody>
          <a:bodyPr rtlCol="0">
            <a:normAutofit/>
          </a:bodyPr>
          <a:lstStyle>
            <a:lvl1pPr marL="457200" indent="-457200">
              <a:lnSpc>
                <a:spcPct val="90000"/>
              </a:lnSpc>
              <a:spcBef>
                <a:spcPts val="600"/>
              </a:spcBef>
              <a:spcAft>
                <a:spcPts val="1200"/>
              </a:spcAft>
              <a:buClr>
                <a:schemeClr val="bg1"/>
              </a:buClr>
              <a:buFont typeface="+mj-lt"/>
              <a:buAutoNum type="arabicPeriod"/>
              <a:defRPr lang="ru-RU" sz="2800" b="0"/>
            </a:lvl1pPr>
            <a:lvl2pPr marL="800100" indent="-342900">
              <a:lnSpc>
                <a:spcPct val="90000"/>
              </a:lnSpc>
              <a:spcBef>
                <a:spcPts val="600"/>
              </a:spcBef>
              <a:spcAft>
                <a:spcPts val="1200"/>
              </a:spcAft>
              <a:buClr>
                <a:schemeClr val="bg1"/>
              </a:buClr>
              <a:buFont typeface="+mj-lt"/>
              <a:buAutoNum type="arabicPeriod"/>
              <a:defRPr lang="ru-RU" sz="2400" b="0"/>
            </a:lvl2pPr>
            <a:lvl3pPr marL="1257300" indent="-342900">
              <a:lnSpc>
                <a:spcPct val="90000"/>
              </a:lnSpc>
              <a:spcBef>
                <a:spcPts val="600"/>
              </a:spcBef>
              <a:spcAft>
                <a:spcPts val="1200"/>
              </a:spcAft>
              <a:buClr>
                <a:schemeClr val="bg1"/>
              </a:buClr>
              <a:buFont typeface="+mj-lt"/>
              <a:buAutoNum type="arabicPeriod"/>
              <a:defRPr lang="ru-RU" sz="2000" b="0"/>
            </a:lvl3pPr>
            <a:lvl4pPr marL="1714500" indent="-342900">
              <a:lnSpc>
                <a:spcPct val="90000"/>
              </a:lnSpc>
              <a:spcBef>
                <a:spcPts val="600"/>
              </a:spcBef>
              <a:spcAft>
                <a:spcPts val="1200"/>
              </a:spcAft>
              <a:buClr>
                <a:schemeClr val="bg1"/>
              </a:buClr>
              <a:buFont typeface="+mj-lt"/>
              <a:buAutoNum type="arabicPeriod"/>
              <a:defRPr lang="ru-RU" sz="1800" b="0"/>
            </a:lvl4pPr>
            <a:lvl5pPr marL="2057400" indent="-228600">
              <a:lnSpc>
                <a:spcPct val="90000"/>
              </a:lnSpc>
              <a:spcBef>
                <a:spcPts val="600"/>
              </a:spcBef>
              <a:spcAft>
                <a:spcPts val="1200"/>
              </a:spcAft>
              <a:buClr>
                <a:schemeClr val="bg1"/>
              </a:buClr>
              <a:buFont typeface="+mj-lt"/>
              <a:buAutoNum type="arabicPeriod"/>
              <a:defRPr lang="ru-RU" sz="16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258847813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12" name="Content Placeholder 2"/>
          <p:cNvSpPr>
            <a:spLocks noGrp="1"/>
          </p:cNvSpPr>
          <p:nvPr>
            <p:ph sz="quarter" idx="13"/>
          </p:nvPr>
        </p:nvSpPr>
        <p:spPr>
          <a:xfrm>
            <a:off x="685800" y="2063396"/>
            <a:ext cx="10394707" cy="3311189"/>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5" name="Footer Placeholder 4"/>
          <p:cNvSpPr>
            <a:spLocks noGrp="1"/>
          </p:cNvSpPr>
          <p:nvPr>
            <p:ph type="ftr" sz="quarter" idx="11"/>
          </p:nvPr>
        </p:nvSpPr>
        <p:spPr/>
        <p:txBody>
          <a:bodyPr/>
          <a:lstStyle/>
          <a:p>
            <a:pPr rtl="0"/>
            <a:r>
              <a:rPr lang="ru-RU"/>
              <a:t>ЗАГОЛОВОК ПРЕЗЕНТАЦИИ</a:t>
            </a:r>
            <a:endParaRPr lang="ru-RU" dirty="0"/>
          </a:p>
        </p:txBody>
      </p:sp>
      <p:sp>
        <p:nvSpPr>
          <p:cNvPr id="6" name="Slide Number Placeholder 5"/>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3022705281"/>
      </p:ext>
    </p:extLst>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Заголовок">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5" name="Графический объект 4">
            <a:extLst>
              <a:ext uri="{FF2B5EF4-FFF2-40B4-BE49-F238E27FC236}">
                <a16:creationId xmlns:a16="http://schemas.microsoft.com/office/drawing/2014/main" id="{A87D9900-95AD-EC4F-B7E1-959F05210344}"/>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rcRect t="50000"/>
          <a:stretch>
            <a:fillRect/>
          </a:stretch>
        </p:blipFill>
        <p:spPr>
          <a:xfrm>
            <a:off x="999081" y="2"/>
            <a:ext cx="4389120" cy="2194559"/>
          </a:xfrm>
          <a:custGeom>
            <a:avLst/>
            <a:gdLst>
              <a:gd name="connsiteX0" fmla="*/ 0 w 4389120"/>
              <a:gd name="connsiteY0" fmla="*/ 0 h 2194559"/>
              <a:gd name="connsiteX1" fmla="*/ 4389120 w 4389120"/>
              <a:gd name="connsiteY1" fmla="*/ 0 h 2194559"/>
              <a:gd name="connsiteX2" fmla="*/ 4389120 w 4389120"/>
              <a:gd name="connsiteY2" fmla="*/ 2194559 h 2194559"/>
              <a:gd name="connsiteX3" fmla="*/ 0 w 43891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389120" h="2194559">
                <a:moveTo>
                  <a:pt x="0" y="0"/>
                </a:moveTo>
                <a:lnTo>
                  <a:pt x="4389120" y="0"/>
                </a:lnTo>
                <a:lnTo>
                  <a:pt x="4389120" y="2194559"/>
                </a:lnTo>
                <a:lnTo>
                  <a:pt x="0" y="2194559"/>
                </a:lnTo>
                <a:close/>
              </a:path>
            </a:pathLst>
          </a:custGeom>
        </p:spPr>
      </p:pic>
      <p:pic>
        <p:nvPicPr>
          <p:cNvPr id="6" name="Графический объект 5">
            <a:extLst>
              <a:ext uri="{FF2B5EF4-FFF2-40B4-BE49-F238E27FC236}">
                <a16:creationId xmlns:a16="http://schemas.microsoft.com/office/drawing/2014/main" id="{F600C6AD-400C-F5F8-0A07-09147BFB8CE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l="27924"/>
          <a:stretch>
            <a:fillRect/>
          </a:stretch>
        </p:blipFill>
        <p:spPr>
          <a:xfrm>
            <a:off x="0" y="191268"/>
            <a:ext cx="2916372" cy="4389120"/>
          </a:xfrm>
          <a:custGeom>
            <a:avLst/>
            <a:gdLst>
              <a:gd name="connsiteX0" fmla="*/ 0 w 2916372"/>
              <a:gd name="connsiteY0" fmla="*/ 0 h 4389120"/>
              <a:gd name="connsiteX1" fmla="*/ 2916372 w 2916372"/>
              <a:gd name="connsiteY1" fmla="*/ 0 h 4389120"/>
              <a:gd name="connsiteX2" fmla="*/ 2916372 w 2916372"/>
              <a:gd name="connsiteY2" fmla="*/ 4389120 h 4389120"/>
              <a:gd name="connsiteX3" fmla="*/ 0 w 2916372"/>
              <a:gd name="connsiteY3" fmla="*/ 4389120 h 4389120"/>
            </a:gdLst>
            <a:ahLst/>
            <a:cxnLst>
              <a:cxn ang="0">
                <a:pos x="connsiteX0" y="connsiteY0"/>
              </a:cxn>
              <a:cxn ang="0">
                <a:pos x="connsiteX1" y="connsiteY1"/>
              </a:cxn>
              <a:cxn ang="0">
                <a:pos x="connsiteX2" y="connsiteY2"/>
              </a:cxn>
              <a:cxn ang="0">
                <a:pos x="connsiteX3" y="connsiteY3"/>
              </a:cxn>
            </a:cxnLst>
            <a:rect l="l" t="t" r="r" b="b"/>
            <a:pathLst>
              <a:path w="2916372" h="4389120">
                <a:moveTo>
                  <a:pt x="0" y="0"/>
                </a:moveTo>
                <a:lnTo>
                  <a:pt x="2916372" y="0"/>
                </a:lnTo>
                <a:lnTo>
                  <a:pt x="2916372" y="4389120"/>
                </a:lnTo>
                <a:lnTo>
                  <a:pt x="0" y="4389120"/>
                </a:lnTo>
                <a:close/>
              </a:path>
            </a:pathLst>
          </a:custGeom>
        </p:spPr>
      </p:pic>
      <p:pic>
        <p:nvPicPr>
          <p:cNvPr id="7" name="Графический объект 6">
            <a:extLst>
              <a:ext uri="{FF2B5EF4-FFF2-40B4-BE49-F238E27FC236}">
                <a16:creationId xmlns:a16="http://schemas.microsoft.com/office/drawing/2014/main" id="{3301EBB8-0583-30D5-D5C9-6064F992C3A0}"/>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rcRect l="12529" b="23302"/>
          <a:stretch>
            <a:fillRect/>
          </a:stretch>
        </p:blipFill>
        <p:spPr>
          <a:xfrm>
            <a:off x="0" y="3632200"/>
            <a:ext cx="3839210" cy="3261166"/>
          </a:xfrm>
          <a:custGeom>
            <a:avLst/>
            <a:gdLst>
              <a:gd name="connsiteX0" fmla="*/ 0 w 3839210"/>
              <a:gd name="connsiteY0" fmla="*/ 0 h 3261166"/>
              <a:gd name="connsiteX1" fmla="*/ 3839210 w 3839210"/>
              <a:gd name="connsiteY1" fmla="*/ 0 h 3261166"/>
              <a:gd name="connsiteX2" fmla="*/ 3839210 w 3839210"/>
              <a:gd name="connsiteY2" fmla="*/ 3261166 h 3261166"/>
              <a:gd name="connsiteX3" fmla="*/ 0 w 3839210"/>
              <a:gd name="connsiteY3" fmla="*/ 3261166 h 3261166"/>
            </a:gdLst>
            <a:ahLst/>
            <a:cxnLst>
              <a:cxn ang="0">
                <a:pos x="connsiteX0" y="connsiteY0"/>
              </a:cxn>
              <a:cxn ang="0">
                <a:pos x="connsiteX1" y="connsiteY1"/>
              </a:cxn>
              <a:cxn ang="0">
                <a:pos x="connsiteX2" y="connsiteY2"/>
              </a:cxn>
              <a:cxn ang="0">
                <a:pos x="connsiteX3" y="connsiteY3"/>
              </a:cxn>
            </a:cxnLst>
            <a:rect l="l" t="t" r="r" b="b"/>
            <a:pathLst>
              <a:path w="3839210" h="3261166">
                <a:moveTo>
                  <a:pt x="0" y="0"/>
                </a:moveTo>
                <a:lnTo>
                  <a:pt x="3839210" y="0"/>
                </a:lnTo>
                <a:lnTo>
                  <a:pt x="3839210" y="3261166"/>
                </a:lnTo>
                <a:lnTo>
                  <a:pt x="0" y="3261166"/>
                </a:lnTo>
                <a:close/>
              </a:path>
            </a:pathLst>
          </a:custGeom>
        </p:spPr>
      </p:pic>
      <p:pic>
        <p:nvPicPr>
          <p:cNvPr id="9" name="Графический объект 8">
            <a:extLst>
              <a:ext uri="{FF2B5EF4-FFF2-40B4-BE49-F238E27FC236}">
                <a16:creationId xmlns:a16="http://schemas.microsoft.com/office/drawing/2014/main" id="{4E425898-E19E-D66B-9FE6-55FE52BAB781}"/>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1441049" y="602835"/>
            <a:ext cx="202311" cy="219456"/>
          </a:xfrm>
          <a:prstGeom prst="rect">
            <a:avLst/>
          </a:prstGeom>
        </p:spPr>
      </p:pic>
      <p:sp>
        <p:nvSpPr>
          <p:cNvPr id="2" name="Заголовок 1">
            <a:extLst>
              <a:ext uri="{FF2B5EF4-FFF2-40B4-BE49-F238E27FC236}">
                <a16:creationId xmlns:a16="http://schemas.microsoft.com/office/drawing/2014/main" id="{5E5783E0-630B-D6BD-1914-F6A39C57307F}"/>
              </a:ext>
            </a:extLst>
          </p:cNvPr>
          <p:cNvSpPr>
            <a:spLocks noGrp="1"/>
          </p:cNvSpPr>
          <p:nvPr>
            <p:ph type="title" hasCustomPrompt="1"/>
          </p:nvPr>
        </p:nvSpPr>
        <p:spPr>
          <a:xfrm>
            <a:off x="3330801" y="1140460"/>
            <a:ext cx="8001256" cy="5166360"/>
          </a:xfrm>
        </p:spPr>
        <p:txBody>
          <a:bodyPr rtlCol="0" anchor="ctr"/>
          <a:lstStyle>
            <a:lvl1pPr>
              <a:lnSpc>
                <a:spcPct val="75000"/>
              </a:lnSpc>
              <a:spcBef>
                <a:spcPts val="600"/>
              </a:spcBef>
              <a:spcAft>
                <a:spcPts val="1200"/>
              </a:spcAft>
              <a:defRPr lang="ru-RU" sz="7200" baseline="0"/>
            </a:lvl1pPr>
          </a:lstStyle>
          <a:p>
            <a:pPr rtl="0"/>
            <a:r>
              <a:rPr lang="ru-RU"/>
              <a:t>Заголовок слайда</a:t>
            </a:r>
          </a:p>
        </p:txBody>
      </p:sp>
    </p:spTree>
    <p:extLst>
      <p:ext uri="{BB962C8B-B14F-4D97-AF65-F5344CB8AC3E}">
        <p14:creationId xmlns:p14="http://schemas.microsoft.com/office/powerpoint/2010/main" val="381095627"/>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Введение">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7472374" cy="1913892"/>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566723" y="3152220"/>
            <a:ext cx="6977077" cy="3264017"/>
          </a:xfrm>
        </p:spPr>
        <p:txBody>
          <a:bodyPr rtlCol="0">
            <a:normAutofit/>
          </a:bodyPr>
          <a:lstStyle>
            <a:lvl1pPr marL="0" indent="0">
              <a:lnSpc>
                <a:spcPct val="90000"/>
              </a:lnSpc>
              <a:spcBef>
                <a:spcPts val="600"/>
              </a:spcBef>
              <a:spcAft>
                <a:spcPts val="1200"/>
              </a:spcAft>
              <a:buClr>
                <a:schemeClr val="bg1"/>
              </a:buClr>
              <a:buFont typeface="+mj-lt"/>
              <a:buNone/>
              <a:defRPr lang="ru-RU" sz="2800" b="0"/>
            </a:lvl1pPr>
            <a:lvl2pPr marL="457200" indent="0">
              <a:lnSpc>
                <a:spcPct val="90000"/>
              </a:lnSpc>
              <a:spcBef>
                <a:spcPts val="600"/>
              </a:spcBef>
              <a:spcAft>
                <a:spcPts val="1200"/>
              </a:spcAft>
              <a:buClr>
                <a:schemeClr val="bg1"/>
              </a:buClr>
              <a:buFont typeface="+mj-lt"/>
              <a:buNone/>
              <a:defRPr lang="ru-RU" sz="2400" b="0"/>
            </a:lvl2pPr>
            <a:lvl3pPr marL="914400" indent="0">
              <a:lnSpc>
                <a:spcPct val="90000"/>
              </a:lnSpc>
              <a:spcBef>
                <a:spcPts val="600"/>
              </a:spcBef>
              <a:spcAft>
                <a:spcPts val="1200"/>
              </a:spcAft>
              <a:buClr>
                <a:schemeClr val="bg1"/>
              </a:buClr>
              <a:buFont typeface="+mj-lt"/>
              <a:buNone/>
              <a:defRPr lang="ru-RU" sz="2000" b="0"/>
            </a:lvl3pPr>
            <a:lvl4pPr marL="1371600" indent="0">
              <a:lnSpc>
                <a:spcPct val="90000"/>
              </a:lnSpc>
              <a:spcBef>
                <a:spcPts val="600"/>
              </a:spcBef>
              <a:spcAft>
                <a:spcPts val="1200"/>
              </a:spcAft>
              <a:buClr>
                <a:schemeClr val="bg1"/>
              </a:buClr>
              <a:buFont typeface="+mj-lt"/>
              <a:buNone/>
              <a:defRPr lang="ru-RU" sz="1800" b="0"/>
            </a:lvl4pPr>
            <a:lvl5pPr marL="1828800" indent="0">
              <a:lnSpc>
                <a:spcPct val="90000"/>
              </a:lnSpc>
              <a:spcBef>
                <a:spcPts val="600"/>
              </a:spcBef>
              <a:spcAft>
                <a:spcPts val="1200"/>
              </a:spcAft>
              <a:buClr>
                <a:schemeClr val="bg1"/>
              </a:buClr>
              <a:buFont typeface="+mj-lt"/>
              <a:buNone/>
              <a:defRPr lang="ru-RU" sz="16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
        <p:nvSpPr>
          <p:cNvPr id="5" name="Рисунок 4">
            <a:extLst>
              <a:ext uri="{FF2B5EF4-FFF2-40B4-BE49-F238E27FC236}">
                <a16:creationId xmlns:a16="http://schemas.microsoft.com/office/drawing/2014/main" id="{7CD50F62-7F43-2FBB-55E3-23F629397003}"/>
              </a:ext>
            </a:extLst>
          </p:cNvPr>
          <p:cNvSpPr>
            <a:spLocks noGrp="1"/>
          </p:cNvSpPr>
          <p:nvPr>
            <p:ph type="pic" sz="quarter" idx="11"/>
          </p:nvPr>
        </p:nvSpPr>
        <p:spPr>
          <a:xfrm>
            <a:off x="8039100" y="1096963"/>
            <a:ext cx="4152900" cy="5761037"/>
          </a:xfrm>
        </p:spPr>
        <p:txBody>
          <a:bodyPr rtlCol="0"/>
          <a:lstStyle>
            <a:lvl1pPr algn="ctr">
              <a:defRPr lang="ru-RU"/>
            </a:lvl1pPr>
          </a:lstStyle>
          <a:p>
            <a:pPr rtl="0"/>
            <a:r>
              <a:rPr lang="ru-RU"/>
              <a:t>Щелкните значок, чтобы добавить фото</a:t>
            </a:r>
          </a:p>
        </p:txBody>
      </p:sp>
    </p:spTree>
    <p:extLst>
      <p:ext uri="{BB962C8B-B14F-4D97-AF65-F5344CB8AC3E}">
        <p14:creationId xmlns:p14="http://schemas.microsoft.com/office/powerpoint/2010/main" val="14346485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Заголовок + объект 1">
    <p:bg>
      <p:bgPr>
        <a:solidFill>
          <a:schemeClr val="accent2">
            <a:lumMod val="20000"/>
            <a:lumOff val="80000"/>
          </a:schemeClr>
        </a:solidFill>
        <a:effectLst/>
      </p:bgPr>
    </p:bg>
    <p:spTree>
      <p:nvGrpSpPr>
        <p:cNvPr id="1" name=""/>
        <p:cNvGrpSpPr/>
        <p:nvPr/>
      </p:nvGrpSpPr>
      <p:grpSpPr>
        <a:xfrm>
          <a:off x="0" y="0"/>
          <a:ext cx="0" cy="0"/>
          <a:chOff x="0" y="0"/>
          <a:chExt cx="0" cy="0"/>
        </a:xfrm>
      </p:grpSpPr>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5011113" cy="5048974"/>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70316" y="1091885"/>
            <a:ext cx="5273043" cy="5056747"/>
          </a:xfrm>
        </p:spPr>
        <p:txBody>
          <a:bodyPr rtlCol="0">
            <a:normAutofit/>
          </a:bodyPr>
          <a:lstStyle>
            <a:lvl1pPr marL="347472" indent="-347472">
              <a:lnSpc>
                <a:spcPct val="100000"/>
              </a:lnSpc>
              <a:spcBef>
                <a:spcPts val="600"/>
              </a:spcBef>
              <a:spcAft>
                <a:spcPts val="1200"/>
              </a:spcAft>
              <a:buClr>
                <a:schemeClr val="bg1"/>
              </a:buClr>
              <a:buFont typeface="Arial" panose="020B0604020202020204" pitchFamily="34" charset="0"/>
              <a:buChar char="•"/>
              <a:defRPr lang="ru-RU" sz="2800" b="0"/>
            </a:lvl1pPr>
            <a:lvl2pPr marL="800100" indent="-342900">
              <a:lnSpc>
                <a:spcPct val="100000"/>
              </a:lnSpc>
              <a:spcBef>
                <a:spcPts val="600"/>
              </a:spcBef>
              <a:spcAft>
                <a:spcPts val="1200"/>
              </a:spcAft>
              <a:buClr>
                <a:schemeClr val="bg1"/>
              </a:buClr>
              <a:buFont typeface="Arial" panose="020B0604020202020204" pitchFamily="34" charset="0"/>
              <a:buChar char="•"/>
              <a:defRPr lang="ru-RU" sz="2400" b="0"/>
            </a:lvl2pPr>
            <a:lvl3pPr marL="1257300" indent="-342900">
              <a:lnSpc>
                <a:spcPct val="100000"/>
              </a:lnSpc>
              <a:spcBef>
                <a:spcPts val="600"/>
              </a:spcBef>
              <a:spcAft>
                <a:spcPts val="1200"/>
              </a:spcAft>
              <a:buClr>
                <a:schemeClr val="bg1"/>
              </a:buClr>
              <a:buFont typeface="Arial" panose="020B0604020202020204" pitchFamily="34" charset="0"/>
              <a:buChar char="•"/>
              <a:defRPr lang="ru-RU" sz="2000" b="0"/>
            </a:lvl3pPr>
            <a:lvl4pPr marL="1714500" indent="-342900">
              <a:lnSpc>
                <a:spcPct val="100000"/>
              </a:lnSpc>
              <a:spcBef>
                <a:spcPts val="600"/>
              </a:spcBef>
              <a:spcAft>
                <a:spcPts val="1200"/>
              </a:spcAft>
              <a:buClr>
                <a:schemeClr val="bg1"/>
              </a:buClr>
              <a:buFont typeface="Arial" panose="020B0604020202020204" pitchFamily="34" charset="0"/>
              <a:buChar char="•"/>
              <a:defRPr lang="ru-RU" sz="1800" b="0"/>
            </a:lvl4pPr>
            <a:lvl5pPr marL="2114550" indent="-285750">
              <a:lnSpc>
                <a:spcPct val="100000"/>
              </a:lnSpc>
              <a:spcBef>
                <a:spcPts val="600"/>
              </a:spcBef>
              <a:spcAft>
                <a:spcPts val="1200"/>
              </a:spcAft>
              <a:buClr>
                <a:schemeClr val="bg1"/>
              </a:buClr>
              <a:buFont typeface="Arial" panose="020B0604020202020204" pitchFamily="34" charset="0"/>
              <a:buChar char="•"/>
              <a:defRPr lang="ru-RU" sz="16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Tree>
    <p:extLst>
      <p:ext uri="{BB962C8B-B14F-4D97-AF65-F5344CB8AC3E}">
        <p14:creationId xmlns:p14="http://schemas.microsoft.com/office/powerpoint/2010/main" val="17631103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Заголовок раздела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658165" y="3870960"/>
            <a:ext cx="11533835" cy="2941320"/>
          </a:xfrm>
        </p:spPr>
        <p:txBody>
          <a:bodyPr lIns="0" tIns="0" rIns="0" bIns="0" rtlCol="0" anchor="ctr"/>
          <a:lstStyle>
            <a:lvl1pPr>
              <a:lnSpc>
                <a:spcPct val="75000"/>
              </a:lnSpc>
              <a:spcBef>
                <a:spcPts val="1000"/>
              </a:spcBef>
              <a:spcAft>
                <a:spcPts val="600"/>
              </a:spcAft>
              <a:defRPr lang="ru-RU" sz="7200" spc="0" baseline="0"/>
            </a:lvl1pPr>
          </a:lstStyle>
          <a:p>
            <a:pPr rtl="0"/>
            <a:r>
              <a:rPr lang="ru-RU"/>
              <a:t>Заголовок слайда</a:t>
            </a:r>
          </a:p>
        </p:txBody>
      </p:sp>
      <p:sp>
        <p:nvSpPr>
          <p:cNvPr id="5" name="Рисунок 4">
            <a:extLst>
              <a:ext uri="{FF2B5EF4-FFF2-40B4-BE49-F238E27FC236}">
                <a16:creationId xmlns:a16="http://schemas.microsoft.com/office/drawing/2014/main" id="{7C506222-0BCA-9701-399C-0CF92FA23167}"/>
              </a:ext>
            </a:extLst>
          </p:cNvPr>
          <p:cNvSpPr>
            <a:spLocks noGrp="1"/>
          </p:cNvSpPr>
          <p:nvPr>
            <p:ph type="pic" sz="quarter" idx="10"/>
          </p:nvPr>
        </p:nvSpPr>
        <p:spPr>
          <a:xfrm>
            <a:off x="0" y="0"/>
            <a:ext cx="11112500" cy="3771900"/>
          </a:xfrm>
        </p:spPr>
        <p:txBody>
          <a:bodyPr rtlCol="0"/>
          <a:lstStyle>
            <a:lvl1pPr algn="ctr">
              <a:defRPr lang="ru-RU"/>
            </a:lvl1pPr>
          </a:lstStyle>
          <a:p>
            <a:pPr rtl="0"/>
            <a:r>
              <a:rPr lang="ru-RU"/>
              <a:t>Щелкните значок, чтобы добавить фото</a:t>
            </a:r>
          </a:p>
        </p:txBody>
      </p: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294569849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Рисунок + содержимое">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5" name="Рисунок 4">
            <a:extLst>
              <a:ext uri="{FF2B5EF4-FFF2-40B4-BE49-F238E27FC236}">
                <a16:creationId xmlns:a16="http://schemas.microsoft.com/office/drawing/2014/main" id="{1F0DABCC-5F7F-4B44-B780-46F5D46079D2}"/>
              </a:ext>
            </a:extLst>
          </p:cNvPr>
          <p:cNvSpPr>
            <a:spLocks noGrp="1"/>
          </p:cNvSpPr>
          <p:nvPr>
            <p:ph type="pic" sz="quarter" idx="11"/>
          </p:nvPr>
        </p:nvSpPr>
        <p:spPr>
          <a:xfrm>
            <a:off x="0" y="2433638"/>
            <a:ext cx="5821363" cy="3967162"/>
          </a:xfrm>
        </p:spPr>
        <p:txBody>
          <a:bodyPr rtlCol="0"/>
          <a:lstStyle>
            <a:lvl1pPr algn="ctr">
              <a:defRPr lang="ru-RU"/>
            </a:lvl1pPr>
          </a:lstStyle>
          <a:p>
            <a:pPr rtl="0"/>
            <a:r>
              <a:rPr lang="ru-RU"/>
              <a:t>Щелкните значок, чтобы добавить фото</a:t>
            </a:r>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57926" y="2433005"/>
            <a:ext cx="5303523" cy="3967795"/>
          </a:xfrm>
        </p:spPr>
        <p:txBody>
          <a:bodyPr rtlCol="0">
            <a:normAutofit/>
          </a:bodyPr>
          <a:lstStyle>
            <a:lvl1pPr marL="347472" indent="-347472">
              <a:lnSpc>
                <a:spcPct val="100000"/>
              </a:lnSpc>
              <a:spcBef>
                <a:spcPts val="600"/>
              </a:spcBef>
              <a:spcAft>
                <a:spcPts val="1200"/>
              </a:spcAft>
              <a:buClr>
                <a:schemeClr val="bg1"/>
              </a:buClr>
              <a:buFont typeface="Arial" panose="020B0604020202020204" pitchFamily="34" charset="0"/>
              <a:buChar char="•"/>
              <a:defRPr lang="ru-RU" sz="2000" b="0"/>
            </a:lvl1pPr>
            <a:lvl2pPr marL="800100" indent="-342900">
              <a:lnSpc>
                <a:spcPct val="100000"/>
              </a:lnSpc>
              <a:spcBef>
                <a:spcPts val="600"/>
              </a:spcBef>
              <a:spcAft>
                <a:spcPts val="1200"/>
              </a:spcAft>
              <a:buClr>
                <a:schemeClr val="bg1"/>
              </a:buClr>
              <a:buFont typeface="Arial" panose="020B0604020202020204" pitchFamily="34" charset="0"/>
              <a:buChar char="•"/>
              <a:defRPr lang="ru-RU" sz="1800" b="0"/>
            </a:lvl2pPr>
            <a:lvl3pPr marL="1257300" indent="-342900">
              <a:lnSpc>
                <a:spcPct val="100000"/>
              </a:lnSpc>
              <a:spcBef>
                <a:spcPts val="600"/>
              </a:spcBef>
              <a:spcAft>
                <a:spcPts val="1200"/>
              </a:spcAft>
              <a:buClr>
                <a:schemeClr val="bg1"/>
              </a:buClr>
              <a:buFont typeface="Arial" panose="020B0604020202020204" pitchFamily="34" charset="0"/>
              <a:buChar char="•"/>
              <a:defRPr lang="ru-RU" sz="1600" b="0"/>
            </a:lvl3pPr>
            <a:lvl4pPr marL="1714500" indent="-342900">
              <a:lnSpc>
                <a:spcPct val="100000"/>
              </a:lnSpc>
              <a:spcBef>
                <a:spcPts val="600"/>
              </a:spcBef>
              <a:spcAft>
                <a:spcPts val="1200"/>
              </a:spcAft>
              <a:buClr>
                <a:schemeClr val="bg1"/>
              </a:buClr>
              <a:buFont typeface="Arial" panose="020B0604020202020204" pitchFamily="34" charset="0"/>
              <a:buChar char="•"/>
              <a:defRPr lang="ru-RU" sz="1400" b="0"/>
            </a:lvl4pPr>
            <a:lvl5pPr marL="2114550" indent="-285750">
              <a:lnSpc>
                <a:spcPct val="100000"/>
              </a:lnSpc>
              <a:spcBef>
                <a:spcPts val="600"/>
              </a:spcBef>
              <a:spcAft>
                <a:spcPts val="1200"/>
              </a:spcAft>
              <a:buClr>
                <a:schemeClr val="bg1"/>
              </a:buClr>
              <a:buFont typeface="Arial" panose="020B0604020202020204" pitchFamily="34" charset="0"/>
              <a:buChar char="•"/>
              <a:defRPr lang="ru-RU" sz="12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105711463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Сравнение">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4" name="Объект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66726" y="2392441"/>
            <a:ext cx="5303523" cy="3967795"/>
          </a:xfrm>
        </p:spPr>
        <p:txBody>
          <a:bodyPr rtlCol="0">
            <a:normAutofit/>
          </a:bodyPr>
          <a:lstStyle>
            <a:lvl1pPr marL="347472" indent="-347472">
              <a:lnSpc>
                <a:spcPct val="90000"/>
              </a:lnSpc>
              <a:spcBef>
                <a:spcPts val="600"/>
              </a:spcBef>
              <a:spcAft>
                <a:spcPts val="1200"/>
              </a:spcAft>
              <a:buClr>
                <a:schemeClr val="bg1"/>
              </a:buClr>
              <a:buFont typeface="Arial" panose="020B0604020202020204" pitchFamily="34" charset="0"/>
              <a:buChar char="•"/>
              <a:defRPr lang="ru-RU" sz="2000" b="0"/>
            </a:lvl1pPr>
            <a:lvl2pPr marL="800100" indent="-342900">
              <a:lnSpc>
                <a:spcPct val="90000"/>
              </a:lnSpc>
              <a:spcBef>
                <a:spcPts val="600"/>
              </a:spcBef>
              <a:spcAft>
                <a:spcPts val="1200"/>
              </a:spcAft>
              <a:buClr>
                <a:schemeClr val="bg1"/>
              </a:buClr>
              <a:buFont typeface="Arial" panose="020B0604020202020204" pitchFamily="34" charset="0"/>
              <a:buChar char="•"/>
              <a:defRPr lang="ru-RU" sz="1800" b="0"/>
            </a:lvl2pPr>
            <a:lvl3pPr marL="1257300" indent="-342900">
              <a:lnSpc>
                <a:spcPct val="90000"/>
              </a:lnSpc>
              <a:spcBef>
                <a:spcPts val="600"/>
              </a:spcBef>
              <a:spcAft>
                <a:spcPts val="1200"/>
              </a:spcAft>
              <a:buClr>
                <a:schemeClr val="bg1"/>
              </a:buClr>
              <a:buFont typeface="Arial" panose="020B0604020202020204" pitchFamily="34" charset="0"/>
              <a:buChar char="•"/>
              <a:defRPr lang="ru-RU" sz="1600" b="0"/>
            </a:lvl3pPr>
            <a:lvl4pPr marL="1714500" indent="-342900">
              <a:lnSpc>
                <a:spcPct val="90000"/>
              </a:lnSpc>
              <a:spcBef>
                <a:spcPts val="600"/>
              </a:spcBef>
              <a:spcAft>
                <a:spcPts val="1200"/>
              </a:spcAft>
              <a:buClr>
                <a:schemeClr val="bg1"/>
              </a:buClr>
              <a:buFont typeface="Arial" panose="020B0604020202020204" pitchFamily="34" charset="0"/>
              <a:buChar char="•"/>
              <a:defRPr lang="ru-RU" sz="1400" b="0"/>
            </a:lvl4pPr>
            <a:lvl5pPr marL="2114550" indent="-285750">
              <a:lnSpc>
                <a:spcPct val="90000"/>
              </a:lnSpc>
              <a:spcBef>
                <a:spcPts val="600"/>
              </a:spcBef>
              <a:spcAft>
                <a:spcPts val="1200"/>
              </a:spcAft>
              <a:buClr>
                <a:schemeClr val="bg1"/>
              </a:buClr>
              <a:buFont typeface="Arial" panose="020B0604020202020204" pitchFamily="34" charset="0"/>
              <a:buChar char="•"/>
              <a:defRPr lang="ru-RU" sz="12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6367472" y="2392441"/>
            <a:ext cx="5303523" cy="3967795"/>
          </a:xfrm>
        </p:spPr>
        <p:txBody>
          <a:bodyPr rtlCol="0">
            <a:normAutofit/>
          </a:bodyPr>
          <a:lstStyle>
            <a:lvl1pPr marL="0" indent="0">
              <a:lnSpc>
                <a:spcPct val="90000"/>
              </a:lnSpc>
              <a:spcBef>
                <a:spcPts val="600"/>
              </a:spcBef>
              <a:spcAft>
                <a:spcPts val="1200"/>
              </a:spcAft>
              <a:buClr>
                <a:schemeClr val="bg1"/>
              </a:buClr>
              <a:buFont typeface="Arial" panose="020B0604020202020204" pitchFamily="34" charset="0"/>
              <a:buNone/>
              <a:defRPr lang="ru-RU" sz="2000" b="0"/>
            </a:lvl1pPr>
            <a:lvl2pPr marL="347472" indent="-342900">
              <a:lnSpc>
                <a:spcPct val="90000"/>
              </a:lnSpc>
              <a:spcBef>
                <a:spcPts val="600"/>
              </a:spcBef>
              <a:spcAft>
                <a:spcPts val="1200"/>
              </a:spcAft>
              <a:buClr>
                <a:schemeClr val="bg1"/>
              </a:buClr>
              <a:buFont typeface="Arial" panose="020B0604020202020204" pitchFamily="34" charset="0"/>
              <a:buChar char="•"/>
              <a:defRPr lang="ru-RU" sz="2000" b="0"/>
            </a:lvl2pPr>
            <a:lvl3pPr marL="713232" indent="-342900">
              <a:lnSpc>
                <a:spcPct val="90000"/>
              </a:lnSpc>
              <a:spcBef>
                <a:spcPts val="600"/>
              </a:spcBef>
              <a:spcAft>
                <a:spcPts val="1200"/>
              </a:spcAft>
              <a:buClr>
                <a:schemeClr val="bg1"/>
              </a:buClr>
              <a:buFont typeface="Arial" panose="020B0604020202020204" pitchFamily="34" charset="0"/>
              <a:buChar char="•"/>
              <a:defRPr lang="ru-RU" sz="2000" b="0"/>
            </a:lvl3pPr>
            <a:lvl4pPr marL="1078992" indent="-342900">
              <a:lnSpc>
                <a:spcPct val="90000"/>
              </a:lnSpc>
              <a:spcBef>
                <a:spcPts val="600"/>
              </a:spcBef>
              <a:spcAft>
                <a:spcPts val="1200"/>
              </a:spcAft>
              <a:buClr>
                <a:schemeClr val="bg1"/>
              </a:buClr>
              <a:buFont typeface="Arial" panose="020B0604020202020204" pitchFamily="34" charset="0"/>
              <a:buChar char="•"/>
              <a:defRPr lang="ru-RU" sz="2000" b="0"/>
            </a:lvl4pPr>
            <a:lvl5pPr marL="1837944" indent="-285750">
              <a:lnSpc>
                <a:spcPct val="90000"/>
              </a:lnSpc>
              <a:spcBef>
                <a:spcPts val="600"/>
              </a:spcBef>
              <a:spcAft>
                <a:spcPts val="1200"/>
              </a:spcAft>
              <a:buClr>
                <a:schemeClr val="bg1"/>
              </a:buClr>
              <a:buFont typeface="Arial" panose="020B0604020202020204" pitchFamily="34" charset="0"/>
              <a:buChar char="•"/>
              <a:defRPr lang="ru-RU" sz="20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302954518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Два элемента содержимого 1">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4" name="Объект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51487" y="2392441"/>
            <a:ext cx="3456633" cy="3967795"/>
          </a:xfrm>
        </p:spPr>
        <p:txBody>
          <a:bodyPr rtlCol="0">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lang="ru-RU" sz="2000" b="0"/>
            </a:lvl1pPr>
            <a:lvl2pPr marL="800100" indent="-342900">
              <a:lnSpc>
                <a:spcPct val="120000"/>
              </a:lnSpc>
              <a:spcBef>
                <a:spcPts val="1000"/>
              </a:spcBef>
              <a:spcAft>
                <a:spcPts val="600"/>
              </a:spcAft>
              <a:buClr>
                <a:schemeClr val="bg1"/>
              </a:buClr>
              <a:buFont typeface="Arial" panose="020B0604020202020204" pitchFamily="34" charset="0"/>
              <a:buChar char="•"/>
              <a:defRPr lang="ru-RU" sz="1800" b="0"/>
            </a:lvl2pPr>
            <a:lvl3pPr marL="1257300" indent="-342900">
              <a:lnSpc>
                <a:spcPct val="120000"/>
              </a:lnSpc>
              <a:spcBef>
                <a:spcPts val="1000"/>
              </a:spcBef>
              <a:spcAft>
                <a:spcPts val="600"/>
              </a:spcAft>
              <a:buClr>
                <a:schemeClr val="bg1"/>
              </a:buClr>
              <a:buFont typeface="Arial" panose="020B0604020202020204" pitchFamily="34" charset="0"/>
              <a:buChar char="•"/>
              <a:defRPr lang="ru-RU" sz="1600" b="0"/>
            </a:lvl3pPr>
            <a:lvl4pPr marL="1714500" indent="-342900">
              <a:lnSpc>
                <a:spcPct val="120000"/>
              </a:lnSpc>
              <a:spcBef>
                <a:spcPts val="1000"/>
              </a:spcBef>
              <a:spcAft>
                <a:spcPts val="600"/>
              </a:spcAft>
              <a:buClr>
                <a:schemeClr val="bg1"/>
              </a:buClr>
              <a:buFont typeface="Arial" panose="020B0604020202020204" pitchFamily="34" charset="0"/>
              <a:buChar char="•"/>
              <a:defRPr lang="ru-RU" sz="1400" b="0"/>
            </a:lvl4pPr>
            <a:lvl5pPr marL="2114550" indent="-285750">
              <a:lnSpc>
                <a:spcPct val="120000"/>
              </a:lnSpc>
              <a:spcBef>
                <a:spcPts val="1000"/>
              </a:spcBef>
              <a:spcAft>
                <a:spcPts val="600"/>
              </a:spcAft>
              <a:buClr>
                <a:schemeClr val="bg1"/>
              </a:buClr>
              <a:buFont typeface="Arial" panose="020B0604020202020204" pitchFamily="34" charset="0"/>
              <a:buChar char="•"/>
              <a:defRPr lang="ru-RU" sz="12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4701538" y="2392441"/>
            <a:ext cx="6969458" cy="3967795"/>
          </a:xfrm>
        </p:spPr>
        <p:txBody>
          <a:bodyPr rtlCol="0">
            <a:normAutofit/>
          </a:bodyPr>
          <a:lstStyle>
            <a:lvl1pPr marL="0" indent="0">
              <a:lnSpc>
                <a:spcPct val="90000"/>
              </a:lnSpc>
              <a:spcBef>
                <a:spcPts val="600"/>
              </a:spcBef>
              <a:spcAft>
                <a:spcPts val="1200"/>
              </a:spcAft>
              <a:buClr>
                <a:schemeClr val="bg1"/>
              </a:buClr>
              <a:buFont typeface="Arial" panose="020B0604020202020204" pitchFamily="34" charset="0"/>
              <a:buNone/>
              <a:defRPr lang="ru-RU" sz="2000" b="0"/>
            </a:lvl1pPr>
            <a:lvl2pPr marL="347472" indent="-342900">
              <a:lnSpc>
                <a:spcPct val="90000"/>
              </a:lnSpc>
              <a:spcBef>
                <a:spcPts val="600"/>
              </a:spcBef>
              <a:spcAft>
                <a:spcPts val="1200"/>
              </a:spcAft>
              <a:buClr>
                <a:schemeClr val="bg1"/>
              </a:buClr>
              <a:buFont typeface="Arial" panose="020B0604020202020204" pitchFamily="34" charset="0"/>
              <a:buChar char="•"/>
              <a:defRPr lang="ru-RU" sz="2000" b="0"/>
            </a:lvl2pPr>
            <a:lvl3pPr marL="713232" indent="-342900">
              <a:lnSpc>
                <a:spcPct val="90000"/>
              </a:lnSpc>
              <a:spcBef>
                <a:spcPts val="600"/>
              </a:spcBef>
              <a:spcAft>
                <a:spcPts val="1200"/>
              </a:spcAft>
              <a:buClr>
                <a:schemeClr val="bg1"/>
              </a:buClr>
              <a:buFont typeface="Arial" panose="020B0604020202020204" pitchFamily="34" charset="0"/>
              <a:buChar char="•"/>
              <a:defRPr lang="ru-RU" sz="2000" b="0"/>
            </a:lvl3pPr>
            <a:lvl4pPr marL="1078992" indent="-342900">
              <a:lnSpc>
                <a:spcPct val="90000"/>
              </a:lnSpc>
              <a:spcBef>
                <a:spcPts val="600"/>
              </a:spcBef>
              <a:spcAft>
                <a:spcPts val="1200"/>
              </a:spcAft>
              <a:buClr>
                <a:schemeClr val="bg1"/>
              </a:buClr>
              <a:buFont typeface="Arial" panose="020B0604020202020204" pitchFamily="34" charset="0"/>
              <a:buChar char="•"/>
              <a:defRPr lang="ru-RU" sz="2000" b="0"/>
            </a:lvl4pPr>
            <a:lvl5pPr marL="1837944" indent="-285750">
              <a:lnSpc>
                <a:spcPct val="90000"/>
              </a:lnSpc>
              <a:spcBef>
                <a:spcPts val="600"/>
              </a:spcBef>
              <a:spcAft>
                <a:spcPts val="1200"/>
              </a:spcAft>
              <a:buClr>
                <a:schemeClr val="bg1"/>
              </a:buClr>
              <a:buFont typeface="Arial" panose="020B0604020202020204" pitchFamily="34" charset="0"/>
              <a:buChar char="•"/>
              <a:defRPr lang="ru-RU" sz="20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76522754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Содержимое + таблица">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4" name="Объект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94358" y="2417765"/>
            <a:ext cx="6680202" cy="3967795"/>
          </a:xfrm>
        </p:spPr>
        <p:txBody>
          <a:bodyPr lIns="45720" rtlCol="0">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lang="ru-RU" sz="2000" b="0"/>
            </a:lvl1pPr>
            <a:lvl2pPr marL="740664" indent="-283464">
              <a:lnSpc>
                <a:spcPct val="120000"/>
              </a:lnSpc>
              <a:spcBef>
                <a:spcPts val="500"/>
              </a:spcBef>
              <a:spcAft>
                <a:spcPts val="600"/>
              </a:spcAft>
              <a:buClr>
                <a:schemeClr val="bg1"/>
              </a:buClr>
              <a:buFont typeface="Arial" panose="020B0604020202020204" pitchFamily="34" charset="0"/>
              <a:buChar char="•"/>
              <a:defRPr lang="ru-RU" sz="2000" b="0"/>
            </a:lvl2pPr>
            <a:lvl3pPr marL="1257300" indent="-342900">
              <a:lnSpc>
                <a:spcPct val="120000"/>
              </a:lnSpc>
              <a:spcBef>
                <a:spcPts val="1000"/>
              </a:spcBef>
              <a:spcAft>
                <a:spcPts val="600"/>
              </a:spcAft>
              <a:buClr>
                <a:schemeClr val="bg1"/>
              </a:buClr>
              <a:buFont typeface="Arial" panose="020B0604020202020204" pitchFamily="34" charset="0"/>
              <a:buChar char="•"/>
              <a:defRPr lang="ru-RU" sz="2000" b="0"/>
            </a:lvl3pPr>
            <a:lvl4pPr marL="1714500" indent="-342900">
              <a:lnSpc>
                <a:spcPct val="120000"/>
              </a:lnSpc>
              <a:spcBef>
                <a:spcPts val="1000"/>
              </a:spcBef>
              <a:spcAft>
                <a:spcPts val="600"/>
              </a:spcAft>
              <a:buClr>
                <a:schemeClr val="bg1"/>
              </a:buClr>
              <a:buFont typeface="Arial" panose="020B0604020202020204" pitchFamily="34" charset="0"/>
              <a:buChar char="•"/>
              <a:defRPr lang="ru-RU" sz="2000" b="0"/>
            </a:lvl4pPr>
            <a:lvl5pPr marL="2114550" indent="-285750">
              <a:lnSpc>
                <a:spcPct val="120000"/>
              </a:lnSpc>
              <a:spcBef>
                <a:spcPts val="1000"/>
              </a:spcBef>
              <a:spcAft>
                <a:spcPts val="600"/>
              </a:spcAft>
              <a:buClr>
                <a:schemeClr val="bg1"/>
              </a:buClr>
              <a:buFont typeface="Arial" panose="020B0604020202020204" pitchFamily="34" charset="0"/>
              <a:buChar char="•"/>
              <a:defRPr lang="ru-RU" sz="20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7" name="Местозаполнитель таблицы 6">
            <a:extLst>
              <a:ext uri="{FF2B5EF4-FFF2-40B4-BE49-F238E27FC236}">
                <a16:creationId xmlns:a16="http://schemas.microsoft.com/office/drawing/2014/main" id="{8B30A748-E024-5BE9-6F18-C89041707629}"/>
              </a:ext>
            </a:extLst>
          </p:cNvPr>
          <p:cNvSpPr>
            <a:spLocks noGrp="1"/>
          </p:cNvSpPr>
          <p:nvPr>
            <p:ph type="tbl" sz="quarter" idx="12"/>
          </p:nvPr>
        </p:nvSpPr>
        <p:spPr>
          <a:xfrm>
            <a:off x="7823200" y="2417763"/>
            <a:ext cx="3838248" cy="3967794"/>
          </a:xfrm>
        </p:spPr>
        <p:txBody>
          <a:bodyPr rtlCol="0"/>
          <a:lstStyle>
            <a:defPPr>
              <a:defRPr lang="ru-RU"/>
            </a:defPPr>
          </a:lstStyle>
          <a:p>
            <a:pPr rtl="0"/>
            <a:r>
              <a:rPr lang="ru-RU"/>
              <a:t>Щелкните значок, чтобы добавить таблицу</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11672275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Таблица">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7" name="Местозаполнитель таблицы 6">
            <a:extLst>
              <a:ext uri="{FF2B5EF4-FFF2-40B4-BE49-F238E27FC236}">
                <a16:creationId xmlns:a16="http://schemas.microsoft.com/office/drawing/2014/main" id="{8B30A748-E024-5BE9-6F18-C89041707629}"/>
              </a:ext>
            </a:extLst>
          </p:cNvPr>
          <p:cNvSpPr>
            <a:spLocks noGrp="1"/>
          </p:cNvSpPr>
          <p:nvPr>
            <p:ph type="tbl" sz="quarter" idx="12"/>
          </p:nvPr>
        </p:nvSpPr>
        <p:spPr>
          <a:xfrm>
            <a:off x="566724" y="2417763"/>
            <a:ext cx="11094724" cy="3967794"/>
          </a:xfrm>
        </p:spPr>
        <p:txBody>
          <a:bodyPr rtlCol="0"/>
          <a:lstStyle>
            <a:lvl1pPr>
              <a:defRPr lang="ru-RU"/>
            </a:lvl1pPr>
          </a:lstStyle>
          <a:p>
            <a:pPr rtl="0"/>
            <a:r>
              <a:rPr lang="ru-RU"/>
              <a:t>Щелкните значок, чтобы добавить таблицу</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291498770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Два элемента содержимого 2">
    <p:bg>
      <p:bgPr>
        <a:solidFill>
          <a:schemeClr val="accent6">
            <a:lumMod val="20000"/>
            <a:lumOff val="80000"/>
          </a:schemeClr>
        </a:solidFill>
        <a:effectLst/>
      </p:bgPr>
    </p:bg>
    <p:spTree>
      <p:nvGrpSpPr>
        <p:cNvPr id="1" name=""/>
        <p:cNvGrpSpPr/>
        <p:nvPr/>
      </p:nvGrpSpPr>
      <p:grpSpPr>
        <a:xfrm>
          <a:off x="0" y="0"/>
          <a:ext cx="0" cy="0"/>
          <a:chOff x="0" y="0"/>
          <a:chExt cx="0" cy="0"/>
        </a:xfrm>
      </p:grpSpPr>
      <p:sp>
        <p:nvSpPr>
          <p:cNvPr id="12" name="Заголовок 11">
            <a:extLst>
              <a:ext uri="{FF2B5EF4-FFF2-40B4-BE49-F238E27FC236}">
                <a16:creationId xmlns:a16="http://schemas.microsoft.com/office/drawing/2014/main" id="{8D17B18E-FE26-116A-87BB-F2B149413DB0}"/>
              </a:ext>
            </a:extLst>
          </p:cNvPr>
          <p:cNvSpPr>
            <a:spLocks noGrp="1"/>
          </p:cNvSpPr>
          <p:nvPr>
            <p:ph type="title" hasCustomPrompt="1"/>
          </p:nvPr>
        </p:nvSpPr>
        <p:spPr>
          <a:xfrm>
            <a:off x="566726" y="1097238"/>
            <a:ext cx="11094723" cy="1207457"/>
          </a:xfrm>
        </p:spPr>
        <p:txBody>
          <a:bodyPr lIns="0" rtlCol="0"/>
          <a:lstStyle>
            <a:lvl1pPr>
              <a:defRPr lang="ru-RU" sz="4400" spc="-150" baseline="0"/>
            </a:lvl1pPr>
          </a:lstStyle>
          <a:p>
            <a:pPr rtl="0"/>
            <a:r>
              <a:rPr lang="ru-RU"/>
              <a:t>Заголовок слайда</a:t>
            </a:r>
          </a:p>
        </p:txBody>
      </p:sp>
      <p:sp>
        <p:nvSpPr>
          <p:cNvPr id="8" name="Номер слайда 5">
            <a:extLst>
              <a:ext uri="{FF2B5EF4-FFF2-40B4-BE49-F238E27FC236}">
                <a16:creationId xmlns:a16="http://schemas.microsoft.com/office/drawing/2014/main" id="{CEB1FEE7-93DB-2CE9-DCDC-716894A7C00D}"/>
              </a:ext>
            </a:extLst>
          </p:cNvPr>
          <p:cNvSpPr>
            <a:spLocks noGrp="1"/>
          </p:cNvSpPr>
          <p:nvPr>
            <p:ph type="sldNum" sz="quarter" idx="4"/>
          </p:nvPr>
        </p:nvSpPr>
        <p:spPr>
          <a:xfrm>
            <a:off x="10342880" y="517325"/>
            <a:ext cx="911963" cy="480364"/>
          </a:xfrm>
          <a:prstGeom prst="rect">
            <a:avLst/>
          </a:prstGeom>
        </p:spPr>
        <p:txBody>
          <a:bodyPr vert="horz" lIns="0" tIns="0" rIns="0" bIns="0" rtlCol="0" anchor="t"/>
          <a:lstStyle>
            <a:lvl1pPr algn="r">
              <a:defRPr lang="ru-RU" sz="3200" b="1" i="0">
                <a:solidFill>
                  <a:schemeClr val="bg1"/>
                </a:solidFill>
                <a:latin typeface="+mn-cs"/>
                <a:cs typeface="+mn-cs" panose="020B0502040204020203" pitchFamily="34" charset="0"/>
              </a:defRPr>
            </a:lvl1pPr>
          </a:lstStyle>
          <a:p>
            <a:pPr rtl="0"/>
            <a:fld id="{6D22F896-40B5-4ADD-8801-0D06FADFA095}" type="slidenum">
              <a:rPr lang="ru-RU" smtClean="0"/>
              <a:pPr/>
              <a:t>‹#›</a:t>
            </a:fld>
            <a:endParaRPr lang="ru-RU" dirty="0"/>
          </a:p>
        </p:txBody>
      </p:sp>
      <p:sp>
        <p:nvSpPr>
          <p:cNvPr id="4" name="Объект 13">
            <a:extLst>
              <a:ext uri="{FF2B5EF4-FFF2-40B4-BE49-F238E27FC236}">
                <a16:creationId xmlns:a16="http://schemas.microsoft.com/office/drawing/2014/main" id="{C631A2C5-44A9-8EF8-E747-353DD34AB2E7}"/>
              </a:ext>
            </a:extLst>
          </p:cNvPr>
          <p:cNvSpPr>
            <a:spLocks noGrp="1"/>
          </p:cNvSpPr>
          <p:nvPr>
            <p:ph sz="quarter" idx="11" hasCustomPrompt="1"/>
          </p:nvPr>
        </p:nvSpPr>
        <p:spPr>
          <a:xfrm>
            <a:off x="551487" y="2392441"/>
            <a:ext cx="6977073" cy="3967795"/>
          </a:xfrm>
        </p:spPr>
        <p:txBody>
          <a:bodyPr rtlCol="0">
            <a:normAutofit/>
          </a:bodyPr>
          <a:lstStyle>
            <a:lvl1pPr marL="347472" indent="-347472">
              <a:lnSpc>
                <a:spcPct val="120000"/>
              </a:lnSpc>
              <a:spcBef>
                <a:spcPts val="1000"/>
              </a:spcBef>
              <a:spcAft>
                <a:spcPts val="600"/>
              </a:spcAft>
              <a:buClr>
                <a:schemeClr val="bg1"/>
              </a:buClr>
              <a:buFont typeface="Arial" panose="020B0604020202020204" pitchFamily="34" charset="0"/>
              <a:buChar char="•"/>
              <a:defRPr lang="ru-RU" sz="2000" b="0"/>
            </a:lvl1pPr>
            <a:lvl2pPr marL="800100" indent="-342900">
              <a:lnSpc>
                <a:spcPct val="120000"/>
              </a:lnSpc>
              <a:spcBef>
                <a:spcPts val="1000"/>
              </a:spcBef>
              <a:spcAft>
                <a:spcPts val="600"/>
              </a:spcAft>
              <a:buClr>
                <a:schemeClr val="bg1"/>
              </a:buClr>
              <a:buFont typeface="Arial" panose="020B0604020202020204" pitchFamily="34" charset="0"/>
              <a:buChar char="•"/>
              <a:defRPr lang="ru-RU" sz="1800" b="0"/>
            </a:lvl2pPr>
            <a:lvl3pPr marL="1257300" indent="-342900">
              <a:lnSpc>
                <a:spcPct val="120000"/>
              </a:lnSpc>
              <a:spcBef>
                <a:spcPts val="1000"/>
              </a:spcBef>
              <a:spcAft>
                <a:spcPts val="600"/>
              </a:spcAft>
              <a:buClr>
                <a:schemeClr val="bg1"/>
              </a:buClr>
              <a:buFont typeface="Arial" panose="020B0604020202020204" pitchFamily="34" charset="0"/>
              <a:buChar char="•"/>
              <a:defRPr lang="ru-RU" sz="1600" b="0"/>
            </a:lvl3pPr>
            <a:lvl4pPr marL="1714500" indent="-342900">
              <a:lnSpc>
                <a:spcPct val="120000"/>
              </a:lnSpc>
              <a:spcBef>
                <a:spcPts val="1000"/>
              </a:spcBef>
              <a:spcAft>
                <a:spcPts val="600"/>
              </a:spcAft>
              <a:buClr>
                <a:schemeClr val="bg1"/>
              </a:buClr>
              <a:buFont typeface="Arial" panose="020B0604020202020204" pitchFamily="34" charset="0"/>
              <a:buChar char="•"/>
              <a:defRPr lang="ru-RU" sz="1400" b="0"/>
            </a:lvl4pPr>
            <a:lvl5pPr marL="2114550" indent="-285750">
              <a:lnSpc>
                <a:spcPct val="120000"/>
              </a:lnSpc>
              <a:spcBef>
                <a:spcPts val="1000"/>
              </a:spcBef>
              <a:spcAft>
                <a:spcPts val="600"/>
              </a:spcAft>
              <a:buClr>
                <a:schemeClr val="bg1"/>
              </a:buClr>
              <a:buFont typeface="Arial" panose="020B0604020202020204" pitchFamily="34" charset="0"/>
              <a:buChar char="•"/>
              <a:defRPr lang="ru-RU" sz="12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
        <p:nvSpPr>
          <p:cNvPr id="14" name="Объект 13">
            <a:extLst>
              <a:ext uri="{FF2B5EF4-FFF2-40B4-BE49-F238E27FC236}">
                <a16:creationId xmlns:a16="http://schemas.microsoft.com/office/drawing/2014/main" id="{7276C322-4595-4F82-C8A6-C97FC28C12AB}"/>
              </a:ext>
            </a:extLst>
          </p:cNvPr>
          <p:cNvSpPr>
            <a:spLocks noGrp="1"/>
          </p:cNvSpPr>
          <p:nvPr>
            <p:ph sz="quarter" idx="10" hasCustomPrompt="1"/>
          </p:nvPr>
        </p:nvSpPr>
        <p:spPr>
          <a:xfrm>
            <a:off x="8005773" y="2392440"/>
            <a:ext cx="3655675" cy="3967795"/>
          </a:xfrm>
        </p:spPr>
        <p:txBody>
          <a:bodyPr rtlCol="0">
            <a:normAutofit/>
          </a:bodyPr>
          <a:lstStyle>
            <a:lvl1pPr marL="0" indent="0">
              <a:lnSpc>
                <a:spcPct val="120000"/>
              </a:lnSpc>
              <a:spcBef>
                <a:spcPts val="600"/>
              </a:spcBef>
              <a:spcAft>
                <a:spcPts val="1200"/>
              </a:spcAft>
              <a:buClr>
                <a:schemeClr val="bg1"/>
              </a:buClr>
              <a:buFont typeface="Arial" panose="020B0604020202020204" pitchFamily="34" charset="0"/>
              <a:buNone/>
              <a:defRPr lang="ru-RU" sz="2000" b="0"/>
            </a:lvl1pPr>
            <a:lvl2pPr marL="347472" indent="-342900">
              <a:lnSpc>
                <a:spcPct val="120000"/>
              </a:lnSpc>
              <a:spcBef>
                <a:spcPts val="600"/>
              </a:spcBef>
              <a:spcAft>
                <a:spcPts val="1200"/>
              </a:spcAft>
              <a:buClr>
                <a:schemeClr val="bg1"/>
              </a:buClr>
              <a:buFont typeface="Arial" panose="020B0604020202020204" pitchFamily="34" charset="0"/>
              <a:buChar char="•"/>
              <a:defRPr lang="ru-RU" sz="2000" b="0"/>
            </a:lvl2pPr>
            <a:lvl3pPr marL="713232" indent="-342900">
              <a:lnSpc>
                <a:spcPct val="120000"/>
              </a:lnSpc>
              <a:spcBef>
                <a:spcPts val="600"/>
              </a:spcBef>
              <a:spcAft>
                <a:spcPts val="1200"/>
              </a:spcAft>
              <a:buClr>
                <a:schemeClr val="bg1"/>
              </a:buClr>
              <a:buFont typeface="Arial" panose="020B0604020202020204" pitchFamily="34" charset="0"/>
              <a:buChar char="•"/>
              <a:defRPr lang="ru-RU" sz="2000" b="0"/>
            </a:lvl3pPr>
            <a:lvl4pPr marL="1078992" indent="-342900">
              <a:lnSpc>
                <a:spcPct val="120000"/>
              </a:lnSpc>
              <a:spcBef>
                <a:spcPts val="600"/>
              </a:spcBef>
              <a:spcAft>
                <a:spcPts val="1200"/>
              </a:spcAft>
              <a:buClr>
                <a:schemeClr val="bg1"/>
              </a:buClr>
              <a:buFont typeface="Arial" panose="020B0604020202020204" pitchFamily="34" charset="0"/>
              <a:buChar char="•"/>
              <a:defRPr lang="ru-RU" sz="2000" b="0"/>
            </a:lvl4pPr>
            <a:lvl5pPr marL="1837944" indent="-285750">
              <a:lnSpc>
                <a:spcPct val="120000"/>
              </a:lnSpc>
              <a:spcBef>
                <a:spcPts val="600"/>
              </a:spcBef>
              <a:spcAft>
                <a:spcPts val="1200"/>
              </a:spcAft>
              <a:buClr>
                <a:schemeClr val="bg1"/>
              </a:buClr>
              <a:buFont typeface="Arial" panose="020B0604020202020204" pitchFamily="34" charset="0"/>
              <a:buChar char="•"/>
              <a:defRPr lang="ru-RU" sz="20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cxnSp>
        <p:nvCxnSpPr>
          <p:cNvPr id="15" name="Прямая соединительная линия 14">
            <a:extLst>
              <a:ext uri="{FF2B5EF4-FFF2-40B4-BE49-F238E27FC236}">
                <a16:creationId xmlns:a16="http://schemas.microsoft.com/office/drawing/2014/main" id="{FB7FEADB-D66E-282A-67E4-D956C95B48BC}"/>
              </a:ext>
              <a:ext uri="{C183D7F6-B498-43B3-948B-1728B52AA6E4}">
                <adec:decorative xmlns:adec="http://schemas.microsoft.com/office/drawing/2017/decorative" val="1"/>
              </a:ext>
            </a:extLst>
          </p:cNvPr>
          <p:cNvCxnSpPr>
            <a:cxnSpLocks/>
          </p:cNvCxnSpPr>
          <p:nvPr userDrawn="1"/>
        </p:nvCxnSpPr>
        <p:spPr>
          <a:xfrm flipV="1">
            <a:off x="548639" y="709368"/>
            <a:ext cx="10043161" cy="639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pic>
        <p:nvPicPr>
          <p:cNvPr id="17" name="Графический объект 16">
            <a:extLst>
              <a:ext uri="{FF2B5EF4-FFF2-40B4-BE49-F238E27FC236}">
                <a16:creationId xmlns:a16="http://schemas.microsoft.com/office/drawing/2014/main" id="{E73CB4F7-C5C8-2612-B625-01F8BC94871B}"/>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spTree>
    <p:extLst>
      <p:ext uri="{BB962C8B-B14F-4D97-AF65-F5344CB8AC3E}">
        <p14:creationId xmlns:p14="http://schemas.microsoft.com/office/powerpoint/2010/main" val="419337364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4707" cy="3193487"/>
          </a:xfrm>
        </p:spPr>
        <p:txBody>
          <a:bodyPr anchor="b">
            <a:normAutofit/>
          </a:bodyPr>
          <a:lstStyle>
            <a:lvl1pPr algn="l">
              <a:defRPr sz="5400"/>
            </a:lvl1pPr>
          </a:lstStyle>
          <a:p>
            <a:r>
              <a:rPr lang="ru-RU"/>
              <a:t>Образец заголовка</a:t>
            </a:r>
            <a:endParaRPr lang="en-US" dirty="0"/>
          </a:p>
        </p:txBody>
      </p:sp>
      <p:sp>
        <p:nvSpPr>
          <p:cNvPr id="3" name="Text Placeholder 2"/>
          <p:cNvSpPr>
            <a:spLocks noGrp="1"/>
          </p:cNvSpPr>
          <p:nvPr>
            <p:ph type="body" idx="1"/>
          </p:nvPr>
        </p:nvSpPr>
        <p:spPr>
          <a:xfrm>
            <a:off x="685801" y="3742267"/>
            <a:ext cx="10394707" cy="1639614"/>
          </a:xfrm>
        </p:spPr>
        <p:txBody>
          <a:bodyPr anchor="t">
            <a:normAutofit/>
          </a:bodyPr>
          <a:lstStyle>
            <a:lvl1pPr marL="0" indent="0" algn="l">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48A87A34-81AB-432B-8DAE-1953F412C126}" type="datetimeFigureOut">
              <a:rPr lang="en-US" smtClean="0"/>
              <a:t>11/14/25</a:t>
            </a:fld>
            <a:endParaRPr lang="en-US" dirty="0"/>
          </a:p>
        </p:txBody>
      </p:sp>
      <p:sp>
        <p:nvSpPr>
          <p:cNvPr id="5" name="Footer Placeholder 4"/>
          <p:cNvSpPr>
            <a:spLocks noGrp="1"/>
          </p:cNvSpPr>
          <p:nvPr>
            <p:ph type="ftr" sz="quarter" idx="11"/>
          </p:nvPr>
        </p:nvSpPr>
        <p:spPr/>
        <p:txBody>
          <a:bodyPr/>
          <a:lstStyle/>
          <a:p>
            <a:pPr rtl="0"/>
            <a:r>
              <a:rPr lang="ru-RU"/>
              <a:t>ЗАГОЛОВОК ПРЕЗЕНТАЦИИ</a:t>
            </a:r>
            <a:endParaRPr lang="ru-RU" dirty="0"/>
          </a:p>
        </p:txBody>
      </p:sp>
      <p:sp>
        <p:nvSpPr>
          <p:cNvPr id="6" name="Slide Number Placeholder 5"/>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1930861881"/>
      </p:ext>
    </p:extLst>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Заключение">
    <p:bg>
      <p:bgPr>
        <a:solidFill>
          <a:schemeClr val="tx2">
            <a:lumMod val="20000"/>
            <a:lumOff val="80000"/>
          </a:schemeClr>
        </a:solidFill>
        <a:effectLst/>
      </p:bgPr>
    </p:bg>
    <p:spTree>
      <p:nvGrpSpPr>
        <p:cNvPr id="1" name=""/>
        <p:cNvGrpSpPr/>
        <p:nvPr/>
      </p:nvGrpSpPr>
      <p:grpSpPr>
        <a:xfrm>
          <a:off x="0" y="0"/>
          <a:ext cx="0" cy="0"/>
          <a:chOff x="0" y="0"/>
          <a:chExt cx="0" cy="0"/>
        </a:xfrm>
      </p:grpSpPr>
      <p:pic>
        <p:nvPicPr>
          <p:cNvPr id="2" name="Графический объект 1">
            <a:extLst>
              <a:ext uri="{FF2B5EF4-FFF2-40B4-BE49-F238E27FC236}">
                <a16:creationId xmlns:a16="http://schemas.microsoft.com/office/drawing/2014/main" id="{619982B1-35C2-DE4A-CC6C-C7EF3864FDDA}"/>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41049" y="602835"/>
            <a:ext cx="202311" cy="219456"/>
          </a:xfrm>
          <a:prstGeom prst="rect">
            <a:avLst/>
          </a:prstGeom>
        </p:spPr>
      </p:pic>
      <p:pic>
        <p:nvPicPr>
          <p:cNvPr id="3" name="Графический объект 2">
            <a:extLst>
              <a:ext uri="{FF2B5EF4-FFF2-40B4-BE49-F238E27FC236}">
                <a16:creationId xmlns:a16="http://schemas.microsoft.com/office/drawing/2014/main" id="{11330D7F-AB80-0985-7B65-80D66CC8410A}"/>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rcRect r="51653" b="49194"/>
          <a:stretch>
            <a:fillRect/>
          </a:stretch>
        </p:blipFill>
        <p:spPr>
          <a:xfrm>
            <a:off x="10095411" y="4663440"/>
            <a:ext cx="2121988" cy="2229926"/>
          </a:xfrm>
          <a:custGeom>
            <a:avLst/>
            <a:gdLst>
              <a:gd name="connsiteX0" fmla="*/ 0 w 2121988"/>
              <a:gd name="connsiteY0" fmla="*/ 0 h 2229926"/>
              <a:gd name="connsiteX1" fmla="*/ 2121988 w 2121988"/>
              <a:gd name="connsiteY1" fmla="*/ 0 h 2229926"/>
              <a:gd name="connsiteX2" fmla="*/ 2121988 w 2121988"/>
              <a:gd name="connsiteY2" fmla="*/ 2229926 h 2229926"/>
              <a:gd name="connsiteX3" fmla="*/ 0 w 2121988"/>
              <a:gd name="connsiteY3" fmla="*/ 2229926 h 2229926"/>
            </a:gdLst>
            <a:ahLst/>
            <a:cxnLst>
              <a:cxn ang="0">
                <a:pos x="connsiteX0" y="connsiteY0"/>
              </a:cxn>
              <a:cxn ang="0">
                <a:pos x="connsiteX1" y="connsiteY1"/>
              </a:cxn>
              <a:cxn ang="0">
                <a:pos x="connsiteX2" y="connsiteY2"/>
              </a:cxn>
              <a:cxn ang="0">
                <a:pos x="connsiteX3" y="connsiteY3"/>
              </a:cxn>
            </a:cxnLst>
            <a:rect l="l" t="t" r="r" b="b"/>
            <a:pathLst>
              <a:path w="2121988" h="2229926">
                <a:moveTo>
                  <a:pt x="0" y="0"/>
                </a:moveTo>
                <a:lnTo>
                  <a:pt x="2121988" y="0"/>
                </a:lnTo>
                <a:lnTo>
                  <a:pt x="2121988" y="2229926"/>
                </a:lnTo>
                <a:lnTo>
                  <a:pt x="0" y="2229926"/>
                </a:lnTo>
                <a:close/>
              </a:path>
            </a:pathLst>
          </a:custGeom>
        </p:spPr>
      </p:pic>
      <p:pic>
        <p:nvPicPr>
          <p:cNvPr id="4" name="Графический объект 3">
            <a:extLst>
              <a:ext uri="{FF2B5EF4-FFF2-40B4-BE49-F238E27FC236}">
                <a16:creationId xmlns:a16="http://schemas.microsoft.com/office/drawing/2014/main" id="{355AA66F-C4B1-E34A-8E6B-F893310B2E1E}"/>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rcRect t="50000"/>
          <a:stretch>
            <a:fillRect/>
          </a:stretch>
        </p:blipFill>
        <p:spPr>
          <a:xfrm>
            <a:off x="6228080" y="2"/>
            <a:ext cx="4046220" cy="2194559"/>
          </a:xfrm>
          <a:custGeom>
            <a:avLst/>
            <a:gdLst>
              <a:gd name="connsiteX0" fmla="*/ 0 w 4046220"/>
              <a:gd name="connsiteY0" fmla="*/ 0 h 2194559"/>
              <a:gd name="connsiteX1" fmla="*/ 4046220 w 4046220"/>
              <a:gd name="connsiteY1" fmla="*/ 0 h 2194559"/>
              <a:gd name="connsiteX2" fmla="*/ 4046220 w 4046220"/>
              <a:gd name="connsiteY2" fmla="*/ 2194559 h 2194559"/>
              <a:gd name="connsiteX3" fmla="*/ 0 w 4046220"/>
              <a:gd name="connsiteY3" fmla="*/ 2194559 h 2194559"/>
            </a:gdLst>
            <a:ahLst/>
            <a:cxnLst>
              <a:cxn ang="0">
                <a:pos x="connsiteX0" y="connsiteY0"/>
              </a:cxn>
              <a:cxn ang="0">
                <a:pos x="connsiteX1" y="connsiteY1"/>
              </a:cxn>
              <a:cxn ang="0">
                <a:pos x="connsiteX2" y="connsiteY2"/>
              </a:cxn>
              <a:cxn ang="0">
                <a:pos x="connsiteX3" y="connsiteY3"/>
              </a:cxn>
            </a:cxnLst>
            <a:rect l="l" t="t" r="r" b="b"/>
            <a:pathLst>
              <a:path w="4046220" h="2194559">
                <a:moveTo>
                  <a:pt x="0" y="0"/>
                </a:moveTo>
                <a:lnTo>
                  <a:pt x="4046220" y="0"/>
                </a:lnTo>
                <a:lnTo>
                  <a:pt x="4046220" y="2194559"/>
                </a:lnTo>
                <a:lnTo>
                  <a:pt x="0" y="2194559"/>
                </a:lnTo>
                <a:close/>
              </a:path>
            </a:pathLst>
          </a:custGeom>
        </p:spPr>
      </p:pic>
      <p:pic>
        <p:nvPicPr>
          <p:cNvPr id="5" name="Графический объект 4">
            <a:extLst>
              <a:ext uri="{FF2B5EF4-FFF2-40B4-BE49-F238E27FC236}">
                <a16:creationId xmlns:a16="http://schemas.microsoft.com/office/drawing/2014/main" id="{55700ADD-BC9D-410F-D6AC-1D0E4F1043A5}"/>
              </a:ext>
              <a:ext uri="{C183D7F6-B498-43B3-948B-1728B52AA6E4}">
                <adec:decorative xmlns:adec="http://schemas.microsoft.com/office/drawing/2017/decorative" val="1"/>
              </a:ext>
            </a:extLst>
          </p:cNvPr>
          <p:cNvPicPr>
            <a:picLocks noChangeAspect="1"/>
          </p:cNvPicPr>
          <p:nvPr userDrawn="1"/>
        </p:nvPicPr>
        <p:blipFill>
          <a:blip r:embed="rId8">
            <a:extLst>
              <a:ext uri="{96DAC541-7B7A-43D3-8B79-37D633B846F1}">
                <asvg:svgBlip xmlns:asvg="http://schemas.microsoft.com/office/drawing/2016/SVG/main" r:embed="rId9"/>
              </a:ext>
            </a:extLst>
          </a:blip>
          <a:srcRect l="50000" b="30164"/>
          <a:stretch>
            <a:fillRect/>
          </a:stretch>
        </p:blipFill>
        <p:spPr>
          <a:xfrm>
            <a:off x="0" y="3923964"/>
            <a:ext cx="2194560" cy="2969402"/>
          </a:xfrm>
          <a:custGeom>
            <a:avLst/>
            <a:gdLst>
              <a:gd name="connsiteX0" fmla="*/ 0 w 2194560"/>
              <a:gd name="connsiteY0" fmla="*/ 0 h 2969402"/>
              <a:gd name="connsiteX1" fmla="*/ 2194560 w 2194560"/>
              <a:gd name="connsiteY1" fmla="*/ 0 h 2969402"/>
              <a:gd name="connsiteX2" fmla="*/ 2194560 w 2194560"/>
              <a:gd name="connsiteY2" fmla="*/ 2969402 h 2969402"/>
              <a:gd name="connsiteX3" fmla="*/ 0 w 2194560"/>
              <a:gd name="connsiteY3" fmla="*/ 2969402 h 2969402"/>
            </a:gdLst>
            <a:ahLst/>
            <a:cxnLst>
              <a:cxn ang="0">
                <a:pos x="connsiteX0" y="connsiteY0"/>
              </a:cxn>
              <a:cxn ang="0">
                <a:pos x="connsiteX1" y="connsiteY1"/>
              </a:cxn>
              <a:cxn ang="0">
                <a:pos x="connsiteX2" y="connsiteY2"/>
              </a:cxn>
              <a:cxn ang="0">
                <a:pos x="connsiteX3" y="connsiteY3"/>
              </a:cxn>
            </a:cxnLst>
            <a:rect l="l" t="t" r="r" b="b"/>
            <a:pathLst>
              <a:path w="2194560" h="2969402">
                <a:moveTo>
                  <a:pt x="0" y="0"/>
                </a:moveTo>
                <a:lnTo>
                  <a:pt x="2194560" y="0"/>
                </a:lnTo>
                <a:lnTo>
                  <a:pt x="2194560" y="2969402"/>
                </a:lnTo>
                <a:lnTo>
                  <a:pt x="0" y="2969402"/>
                </a:lnTo>
                <a:close/>
              </a:path>
            </a:pathLst>
          </a:custGeom>
        </p:spPr>
      </p:pic>
      <p:sp>
        <p:nvSpPr>
          <p:cNvPr id="8" name="Заголовок 7">
            <a:extLst>
              <a:ext uri="{FF2B5EF4-FFF2-40B4-BE49-F238E27FC236}">
                <a16:creationId xmlns:a16="http://schemas.microsoft.com/office/drawing/2014/main" id="{F9091067-F6AB-B1C8-2F06-423B82E6EE67}"/>
              </a:ext>
            </a:extLst>
          </p:cNvPr>
          <p:cNvSpPr>
            <a:spLocks noGrp="1"/>
          </p:cNvSpPr>
          <p:nvPr>
            <p:ph type="title" hasCustomPrompt="1"/>
          </p:nvPr>
        </p:nvSpPr>
        <p:spPr>
          <a:xfrm>
            <a:off x="444807" y="1049447"/>
            <a:ext cx="5910270" cy="5094386"/>
          </a:xfrm>
        </p:spPr>
        <p:txBody>
          <a:bodyPr rIns="0" rtlCol="0" anchor="ctr"/>
          <a:lstStyle>
            <a:lvl1pPr>
              <a:defRPr lang="ru-RU" sz="7200"/>
            </a:lvl1pPr>
          </a:lstStyle>
          <a:p>
            <a:pPr rtl="0"/>
            <a:r>
              <a:rPr lang="ru-RU"/>
              <a:t>Заголовок слайда</a:t>
            </a:r>
          </a:p>
        </p:txBody>
      </p:sp>
      <p:sp>
        <p:nvSpPr>
          <p:cNvPr id="10" name="Объект 9">
            <a:extLst>
              <a:ext uri="{FF2B5EF4-FFF2-40B4-BE49-F238E27FC236}">
                <a16:creationId xmlns:a16="http://schemas.microsoft.com/office/drawing/2014/main" id="{6D4F7BB3-A204-D529-DD36-39D4311F354A}"/>
              </a:ext>
            </a:extLst>
          </p:cNvPr>
          <p:cNvSpPr>
            <a:spLocks noGrp="1"/>
          </p:cNvSpPr>
          <p:nvPr>
            <p:ph sz="quarter" idx="10" hasCustomPrompt="1"/>
          </p:nvPr>
        </p:nvSpPr>
        <p:spPr>
          <a:xfrm>
            <a:off x="6355077" y="1049447"/>
            <a:ext cx="4922837" cy="5094386"/>
          </a:xfrm>
        </p:spPr>
        <p:txBody>
          <a:bodyPr rtlCol="0" anchor="ctr">
            <a:normAutofit/>
          </a:bodyPr>
          <a:lstStyle>
            <a:lvl1pPr>
              <a:lnSpc>
                <a:spcPct val="100000"/>
              </a:lnSpc>
              <a:spcBef>
                <a:spcPts val="1000"/>
              </a:spcBef>
              <a:defRPr lang="ru-RU" sz="2800" b="0"/>
            </a:lvl1pPr>
            <a:lvl2pPr>
              <a:lnSpc>
                <a:spcPct val="100000"/>
              </a:lnSpc>
              <a:spcBef>
                <a:spcPts val="1000"/>
              </a:spcBef>
              <a:defRPr lang="ru-RU" sz="2400" b="0"/>
            </a:lvl2pPr>
            <a:lvl3pPr>
              <a:lnSpc>
                <a:spcPct val="100000"/>
              </a:lnSpc>
              <a:spcBef>
                <a:spcPts val="1000"/>
              </a:spcBef>
              <a:defRPr lang="ru-RU" sz="2000" b="0"/>
            </a:lvl3pPr>
            <a:lvl4pPr>
              <a:lnSpc>
                <a:spcPct val="100000"/>
              </a:lnSpc>
              <a:spcBef>
                <a:spcPts val="1000"/>
              </a:spcBef>
              <a:defRPr lang="ru-RU" sz="1800" b="0"/>
            </a:lvl4pPr>
            <a:lvl5pPr>
              <a:lnSpc>
                <a:spcPct val="100000"/>
              </a:lnSpc>
              <a:spcBef>
                <a:spcPts val="1000"/>
              </a:spcBef>
              <a:defRPr lang="ru-RU" sz="1600" b="0"/>
            </a:lvl5pPr>
          </a:lstStyle>
          <a:p>
            <a:pPr lvl="0" rtl="0"/>
            <a:r>
              <a:rPr lang="ru-RU"/>
              <a:t>Щелкните, чтобы добавить содержимое</a:t>
            </a:r>
          </a:p>
          <a:p>
            <a:pPr lvl="1" rtl="0"/>
            <a:r>
              <a:rPr lang="ru-RU"/>
              <a:t>Второй уровень</a:t>
            </a:r>
          </a:p>
          <a:p>
            <a:pPr lvl="2" rtl="0"/>
            <a:r>
              <a:rPr lang="ru-RU"/>
              <a:t>Третий уровень</a:t>
            </a:r>
          </a:p>
          <a:p>
            <a:pPr lvl="3" rtl="0"/>
            <a:r>
              <a:rPr lang="ru-RU"/>
              <a:t>Четвертый уровень</a:t>
            </a:r>
          </a:p>
          <a:p>
            <a:pPr lvl="4" rtl="0"/>
            <a:r>
              <a:rPr lang="ru-RU"/>
              <a:t>Пятый уровень</a:t>
            </a:r>
          </a:p>
        </p:txBody>
      </p:sp>
    </p:spTree>
    <p:extLst>
      <p:ext uri="{BB962C8B-B14F-4D97-AF65-F5344CB8AC3E}">
        <p14:creationId xmlns:p14="http://schemas.microsoft.com/office/powerpoint/2010/main" val="58433147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6882" cy="1158140"/>
          </a:xfrm>
        </p:spPr>
        <p:txBody>
          <a:bodyPr/>
          <a:lstStyle/>
          <a:p>
            <a:r>
              <a:rPr lang="ru-RU"/>
              <a:t>Образец заголовка</a:t>
            </a:r>
            <a:endParaRPr lang="en-US" dirty="0"/>
          </a:p>
        </p:txBody>
      </p:sp>
      <p:sp>
        <p:nvSpPr>
          <p:cNvPr id="12" name="Content Placeholder 2"/>
          <p:cNvSpPr>
            <a:spLocks noGrp="1"/>
          </p:cNvSpPr>
          <p:nvPr>
            <p:ph sz="quarter" idx="13"/>
          </p:nvPr>
        </p:nvSpPr>
        <p:spPr>
          <a:xfrm>
            <a:off x="685800" y="2063396"/>
            <a:ext cx="5088714" cy="3311189"/>
          </a:xfrm>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13" name="Content Placeholder 3"/>
          <p:cNvSpPr>
            <a:spLocks noGrp="1"/>
          </p:cNvSpPr>
          <p:nvPr>
            <p:ph sz="quarter" idx="14"/>
          </p:nvPr>
        </p:nvSpPr>
        <p:spPr>
          <a:xfrm>
            <a:off x="5993971" y="2063396"/>
            <a:ext cx="5086538" cy="3311189"/>
          </a:xfrm>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6" name="Footer Placeholder 5"/>
          <p:cNvSpPr>
            <a:spLocks noGrp="1"/>
          </p:cNvSpPr>
          <p:nvPr>
            <p:ph type="ftr" sz="quarter" idx="11"/>
          </p:nvPr>
        </p:nvSpPr>
        <p:spPr/>
        <p:txBody>
          <a:bodyPr/>
          <a:lstStyle/>
          <a:p>
            <a:pPr rtl="0"/>
            <a:r>
              <a:rPr lang="ru-RU"/>
              <a:t>ЗАГОЛОВОК ПРЕЗЕНТАЦИИ</a:t>
            </a:r>
            <a:endParaRPr lang="ru-RU" dirty="0"/>
          </a:p>
        </p:txBody>
      </p:sp>
      <p:sp>
        <p:nvSpPr>
          <p:cNvPr id="7" name="Slide Number Placeholder 6"/>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165333517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14" name="Title 1"/>
          <p:cNvSpPr>
            <a:spLocks noGrp="1"/>
          </p:cNvSpPr>
          <p:nvPr>
            <p:ph type="title"/>
          </p:nvPr>
        </p:nvSpPr>
        <p:spPr>
          <a:xfrm>
            <a:off x="685801" y="685800"/>
            <a:ext cx="10394707" cy="1158140"/>
          </a:xfrm>
        </p:spPr>
        <p:txBody>
          <a:bodyPr/>
          <a:lstStyle/>
          <a:p>
            <a:r>
              <a:rPr lang="ru-RU"/>
              <a:t>Образец заголовка</a:t>
            </a:r>
            <a:endParaRPr lang="en-US" dirty="0"/>
          </a:p>
        </p:txBody>
      </p:sp>
      <p:sp>
        <p:nvSpPr>
          <p:cNvPr id="3" name="Text Placeholder 2"/>
          <p:cNvSpPr>
            <a:spLocks noGrp="1"/>
          </p:cNvSpPr>
          <p:nvPr>
            <p:ph type="body" idx="1"/>
          </p:nvPr>
        </p:nvSpPr>
        <p:spPr>
          <a:xfrm>
            <a:off x="918356" y="2063396"/>
            <a:ext cx="4856158"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2" name="Content Placeholder 3"/>
          <p:cNvSpPr>
            <a:spLocks noGrp="1"/>
          </p:cNvSpPr>
          <p:nvPr>
            <p:ph sz="quarter" idx="13"/>
          </p:nvPr>
        </p:nvSpPr>
        <p:spPr>
          <a:xfrm>
            <a:off x="685802" y="2861733"/>
            <a:ext cx="5088712" cy="2512852"/>
          </a:xfrm>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6218191" y="2063396"/>
            <a:ext cx="4864491" cy="679994"/>
          </a:xfrm>
        </p:spPr>
        <p:txBody>
          <a:bodyPr anchor="b">
            <a:noAutofit/>
          </a:bodyPr>
          <a:lstStyle>
            <a:lvl1pPr marL="0" indent="0">
              <a:lnSpc>
                <a:spcPct val="90000"/>
              </a:lnSpc>
              <a:buNone/>
              <a:defRPr sz="26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3" name="Content Placeholder 5"/>
          <p:cNvSpPr>
            <a:spLocks noGrp="1"/>
          </p:cNvSpPr>
          <p:nvPr>
            <p:ph sz="quarter" idx="14"/>
          </p:nvPr>
        </p:nvSpPr>
        <p:spPr>
          <a:xfrm>
            <a:off x="5993969" y="2861733"/>
            <a:ext cx="5088713" cy="2512852"/>
          </a:xfrm>
        </p:spPr>
        <p:txBody>
          <a:bodyPr ancho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8" name="Footer Placeholder 7"/>
          <p:cNvSpPr>
            <a:spLocks noGrp="1"/>
          </p:cNvSpPr>
          <p:nvPr>
            <p:ph type="ftr" sz="quarter" idx="11"/>
          </p:nvPr>
        </p:nvSpPr>
        <p:spPr/>
        <p:txBody>
          <a:bodyPr/>
          <a:lstStyle/>
          <a:p>
            <a:pPr rtl="0"/>
            <a:r>
              <a:rPr lang="ru-RU"/>
              <a:t>ЗАГОЛОВОК ПРЕЗЕНТАЦИИ</a:t>
            </a:r>
            <a:endParaRPr lang="ru-RU" dirty="0"/>
          </a:p>
        </p:txBody>
      </p:sp>
      <p:sp>
        <p:nvSpPr>
          <p:cNvPr id="9" name="Slide Number Placeholder 8"/>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361310462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11/14/25</a:t>
            </a:fld>
            <a:endParaRPr lang="en-US" dirty="0"/>
          </a:p>
        </p:txBody>
      </p:sp>
      <p:sp>
        <p:nvSpPr>
          <p:cNvPr id="4" name="Footer Placeholder 3"/>
          <p:cNvSpPr>
            <a:spLocks noGrp="1"/>
          </p:cNvSpPr>
          <p:nvPr>
            <p:ph type="ftr" sz="quarter" idx="11"/>
          </p:nvPr>
        </p:nvSpPr>
        <p:spPr/>
        <p:txBody>
          <a:bodyPr/>
          <a:lstStyle/>
          <a:p>
            <a:pPr rtl="0"/>
            <a:r>
              <a:rPr lang="ru-RU"/>
              <a:t>ЗАГОЛОВОК ПРЕЗЕНТАЦИИ</a:t>
            </a:r>
            <a:endParaRPr lang="ru-RU" dirty="0"/>
          </a:p>
        </p:txBody>
      </p:sp>
      <p:sp>
        <p:nvSpPr>
          <p:cNvPr id="5" name="Slide Number Placeholder 4"/>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201289041"/>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11/14/25</a:t>
            </a:fld>
            <a:endParaRPr lang="en-US" dirty="0"/>
          </a:p>
        </p:txBody>
      </p:sp>
      <p:sp>
        <p:nvSpPr>
          <p:cNvPr id="3" name="Footer Placeholder 2"/>
          <p:cNvSpPr>
            <a:spLocks noGrp="1"/>
          </p:cNvSpPr>
          <p:nvPr>
            <p:ph type="ftr" sz="quarter" idx="11"/>
          </p:nvPr>
        </p:nvSpPr>
        <p:spPr/>
        <p:txBody>
          <a:bodyPr/>
          <a:lstStyle/>
          <a:p>
            <a:pPr rtl="0"/>
            <a:r>
              <a:rPr lang="ru-RU"/>
              <a:t>ЗАГОЛОВОК ПРЕЗЕНТАЦИИ</a:t>
            </a:r>
            <a:endParaRPr lang="ru-RU" dirty="0"/>
          </a:p>
        </p:txBody>
      </p:sp>
      <p:sp>
        <p:nvSpPr>
          <p:cNvPr id="4" name="Slide Number Placeholder 3"/>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2343731037"/>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93643" y="685800"/>
            <a:ext cx="4126860" cy="2023252"/>
          </a:xfrm>
        </p:spPr>
        <p:txBody>
          <a:bodyPr anchor="b">
            <a:normAutofit/>
          </a:bodyPr>
          <a:lstStyle>
            <a:lvl1pPr algn="ctr">
              <a:defRPr sz="3600"/>
            </a:lvl1pPr>
          </a:lstStyle>
          <a:p>
            <a:r>
              <a:rPr lang="ru-RU"/>
              <a:t>Образец заголовка</a:t>
            </a:r>
            <a:endParaRPr lang="en-US" dirty="0"/>
          </a:p>
        </p:txBody>
      </p:sp>
      <p:sp>
        <p:nvSpPr>
          <p:cNvPr id="10" name="Content Placeholder 2"/>
          <p:cNvSpPr>
            <a:spLocks noGrp="1"/>
          </p:cNvSpPr>
          <p:nvPr>
            <p:ph sz="quarter" idx="13"/>
          </p:nvPr>
        </p:nvSpPr>
        <p:spPr>
          <a:xfrm>
            <a:off x="5046132" y="685800"/>
            <a:ext cx="6034375" cy="4688785"/>
          </a:xfrm>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693642" y="2709052"/>
            <a:ext cx="4126861" cy="2665533"/>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6" name="Footer Placeholder 5"/>
          <p:cNvSpPr>
            <a:spLocks noGrp="1"/>
          </p:cNvSpPr>
          <p:nvPr>
            <p:ph type="ftr" sz="quarter" idx="11"/>
          </p:nvPr>
        </p:nvSpPr>
        <p:spPr/>
        <p:txBody>
          <a:bodyPr/>
          <a:lstStyle/>
          <a:p>
            <a:pPr rtl="0"/>
            <a:r>
              <a:rPr lang="ru-RU"/>
              <a:t>ЗАГОЛОВОК ПРЕЗЕНТАЦИИ</a:t>
            </a:r>
            <a:endParaRPr lang="ru-RU" dirty="0"/>
          </a:p>
        </p:txBody>
      </p:sp>
      <p:sp>
        <p:nvSpPr>
          <p:cNvPr id="7" name="Slide Number Placeholder 6"/>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4008361225"/>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685800" y="685800"/>
            <a:ext cx="6345302" cy="2023252"/>
          </a:xfrm>
        </p:spPr>
        <p:txBody>
          <a:bodyPr anchor="b">
            <a:normAutofit/>
          </a:bodyPr>
          <a:lstStyle>
            <a:lvl1pPr algn="ctr">
              <a:defRPr sz="3600"/>
            </a:lvl1pPr>
          </a:lstStyle>
          <a:p>
            <a:r>
              <a:rPr lang="ru-RU"/>
              <a:t>Образец заголовка</a:t>
            </a:r>
            <a:endParaRPr lang="en-US" dirty="0"/>
          </a:p>
        </p:txBody>
      </p:sp>
      <p:sp>
        <p:nvSpPr>
          <p:cNvPr id="3" name="Picture Placeholder 2"/>
          <p:cNvSpPr>
            <a:spLocks noGrp="1" noChangeAspect="1"/>
          </p:cNvSpPr>
          <p:nvPr>
            <p:ph type="pic" idx="1"/>
          </p:nvPr>
        </p:nvSpPr>
        <p:spPr>
          <a:xfrm>
            <a:off x="7482362" y="0"/>
            <a:ext cx="3598146" cy="5071533"/>
          </a:xfrm>
          <a:ln w="57150" cmpd="thinThick">
            <a:solidFill>
              <a:schemeClr val="bg1">
                <a:lumMod val="50000"/>
              </a:schemeClr>
            </a:solidFill>
            <a:miter lim="800000"/>
          </a:ln>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a:t>Вставка рисунка</a:t>
            </a:r>
            <a:endParaRPr lang="en-US" dirty="0"/>
          </a:p>
        </p:txBody>
      </p:sp>
      <p:sp>
        <p:nvSpPr>
          <p:cNvPr id="4" name="Text Placeholder 3"/>
          <p:cNvSpPr>
            <a:spLocks noGrp="1"/>
          </p:cNvSpPr>
          <p:nvPr>
            <p:ph type="body" sz="half" idx="2"/>
          </p:nvPr>
        </p:nvSpPr>
        <p:spPr>
          <a:xfrm>
            <a:off x="685801" y="2709052"/>
            <a:ext cx="6345301" cy="2362481"/>
          </a:xfrm>
        </p:spPr>
        <p:txBody>
          <a:bodyPr anchor="t">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a:t>Образец текста</a:t>
            </a:r>
          </a:p>
        </p:txBody>
      </p:sp>
      <p:sp>
        <p:nvSpPr>
          <p:cNvPr id="5" name="Date Placeholder 4"/>
          <p:cNvSpPr>
            <a:spLocks noGrp="1"/>
          </p:cNvSpPr>
          <p:nvPr>
            <p:ph type="dt" sz="half" idx="10"/>
          </p:nvPr>
        </p:nvSpPr>
        <p:spPr/>
        <p:txBody>
          <a:bodyPr/>
          <a:lstStyle/>
          <a:p>
            <a:fld id="{48A87A34-81AB-432B-8DAE-1953F412C126}" type="datetimeFigureOut">
              <a:rPr lang="en-US" smtClean="0"/>
              <a:pPr/>
              <a:t>11/14/25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3721090416"/>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3.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Brickwork-HD-R1a.jpg"/>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Group 9"/>
          <p:cNvGrpSpPr/>
          <p:nvPr/>
        </p:nvGrpSpPr>
        <p:grpSpPr>
          <a:xfrm>
            <a:off x="-25397" y="0"/>
            <a:ext cx="12005350" cy="6644081"/>
            <a:chOff x="-25397" y="0"/>
            <a:chExt cx="12005350" cy="6644081"/>
          </a:xfrm>
        </p:grpSpPr>
        <p:sp useBgFill="1">
          <p:nvSpPr>
            <p:cNvPr id="11" name="Rectangle 10"/>
            <p:cNvSpPr/>
            <p:nvPr/>
          </p:nvSpPr>
          <p:spPr>
            <a:xfrm>
              <a:off x="1" y="0"/>
              <a:ext cx="11979952" cy="6644081"/>
            </a:xfrm>
            <a:prstGeom prst="rect">
              <a:avLst/>
            </a:prstGeom>
            <a:ln>
              <a:noFill/>
            </a:ln>
            <a:effectLst>
              <a:outerShdw blurRad="98425" dist="76200" dir="4380000" algn="tl" rotWithShape="0">
                <a:srgbClr val="000000">
                  <a:alpha val="68000"/>
                </a:srgbClr>
              </a:outerShdw>
            </a:effectLst>
          </p:spPr>
          <p:style>
            <a:lnRef idx="1">
              <a:schemeClr val="accent1"/>
            </a:lnRef>
            <a:fillRef idx="3">
              <a:schemeClr val="accent1"/>
            </a:fillRef>
            <a:effectRef idx="2">
              <a:schemeClr val="accent1"/>
            </a:effectRef>
            <a:fontRef idx="minor">
              <a:schemeClr val="lt1"/>
            </a:fontRef>
          </p:style>
        </p:sp>
        <p:sp>
          <p:nvSpPr>
            <p:cNvPr id="12" name="Freeform 11"/>
            <p:cNvSpPr/>
            <p:nvPr/>
          </p:nvSpPr>
          <p:spPr>
            <a:xfrm>
              <a:off x="-25397" y="0"/>
              <a:ext cx="11773291" cy="6419514"/>
            </a:xfrm>
            <a:custGeom>
              <a:avLst/>
              <a:gdLst/>
              <a:ahLst/>
              <a:cxnLst/>
              <a:rect l="l" t="t" r="r" b="b"/>
              <a:pathLst>
                <a:path w="11773291" h="6419514">
                  <a:moveTo>
                    <a:pt x="11750059" y="0"/>
                  </a:moveTo>
                  <a:lnTo>
                    <a:pt x="11773291" y="6419514"/>
                  </a:lnTo>
                  <a:lnTo>
                    <a:pt x="0" y="6411047"/>
                  </a:lnTo>
                </a:path>
              </a:pathLst>
            </a:custGeom>
            <a:ln w="82550">
              <a:solidFill>
                <a:schemeClr val="tx1">
                  <a:lumMod val="50000"/>
                  <a:lumOff val="50000"/>
                </a:schemeClr>
              </a:solidFill>
              <a:miter lim="800000"/>
            </a:ln>
          </p:spPr>
          <p:style>
            <a:lnRef idx="2">
              <a:schemeClr val="accent1"/>
            </a:lnRef>
            <a:fillRef idx="0">
              <a:schemeClr val="accent1"/>
            </a:fillRef>
            <a:effectRef idx="1">
              <a:schemeClr val="accent1"/>
            </a:effectRef>
            <a:fontRef idx="minor">
              <a:schemeClr val="tx1"/>
            </a:fontRef>
          </p:style>
        </p:sp>
        <p:sp>
          <p:nvSpPr>
            <p:cNvPr id="13" name="Rectangle 12"/>
            <p:cNvSpPr/>
            <p:nvPr/>
          </p:nvSpPr>
          <p:spPr>
            <a:xfrm>
              <a:off x="1" y="5600215"/>
              <a:ext cx="11706512" cy="780581"/>
            </a:xfrm>
            <a:prstGeom prst="rect">
              <a:avLst/>
            </a:prstGeom>
            <a:gradFill flip="none" rotWithShape="1">
              <a:gsLst>
                <a:gs pos="34000">
                  <a:schemeClr val="accent1"/>
                </a:gs>
                <a:gs pos="100000">
                  <a:schemeClr val="accent1">
                    <a:lumMod val="50000"/>
                  </a:schemeClr>
                </a:gs>
              </a:gsLst>
              <a:path path="circle">
                <a:fillToRect l="50000" t="50000" r="50000" b="50000"/>
              </a:path>
              <a:tileRect/>
            </a:gradFill>
            <a:ln>
              <a:noFill/>
            </a:ln>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85801" y="685800"/>
            <a:ext cx="10396882" cy="1151965"/>
          </a:xfrm>
          <a:prstGeom prst="rect">
            <a:avLst/>
          </a:prstGeom>
        </p:spPr>
        <p:txBody>
          <a:bodyPr vert="horz" lIns="91440" tIns="45720" rIns="91440" bIns="45720" rtlCol="0" anchor="ctr">
            <a:normAutofit/>
          </a:bodyPr>
          <a:lstStyle/>
          <a:p>
            <a:r>
              <a:rPr lang="ru-RU"/>
              <a:t>Образец заголовка</a:t>
            </a:r>
            <a:endParaRPr lang="en-US" dirty="0"/>
          </a:p>
        </p:txBody>
      </p:sp>
      <p:sp>
        <p:nvSpPr>
          <p:cNvPr id="3" name="Text Placeholder 2"/>
          <p:cNvSpPr>
            <a:spLocks noGrp="1"/>
          </p:cNvSpPr>
          <p:nvPr>
            <p:ph type="body" idx="1"/>
          </p:nvPr>
        </p:nvSpPr>
        <p:spPr>
          <a:xfrm>
            <a:off x="685800" y="2063396"/>
            <a:ext cx="10396883" cy="3311189"/>
          </a:xfrm>
          <a:prstGeom prst="rect">
            <a:avLst/>
          </a:prstGeom>
        </p:spPr>
        <p:txBody>
          <a:bodyPr vert="horz" lIns="91440" tIns="45720" rIns="91440" bIns="45720" rtlCol="0" anchor="ctr">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a:off x="7298083" y="5757334"/>
            <a:ext cx="3784600" cy="498470"/>
          </a:xfrm>
          <a:prstGeom prst="rect">
            <a:avLst/>
          </a:prstGeom>
        </p:spPr>
        <p:txBody>
          <a:bodyPr vert="horz" lIns="91440" tIns="45720" rIns="91440" bIns="45720" rtlCol="0" anchor="ctr"/>
          <a:lstStyle>
            <a:lvl1pPr algn="r">
              <a:defRPr sz="3200" cap="all" baseline="0">
                <a:solidFill>
                  <a:schemeClr val="accent1">
                    <a:lumMod val="50000"/>
                  </a:schemeClr>
                </a:solidFill>
              </a:defRPr>
            </a:lvl1pPr>
          </a:lstStyle>
          <a:p>
            <a:fld id="{48A87A34-81AB-432B-8DAE-1953F412C126}" type="datetimeFigureOut">
              <a:rPr lang="en-US" smtClean="0"/>
              <a:pPr/>
              <a:t>11/14/25</a:t>
            </a:fld>
            <a:endParaRPr lang="en-US" dirty="0"/>
          </a:p>
        </p:txBody>
      </p:sp>
      <p:sp>
        <p:nvSpPr>
          <p:cNvPr id="5" name="Footer Placeholder 4"/>
          <p:cNvSpPr>
            <a:spLocks noGrp="1"/>
          </p:cNvSpPr>
          <p:nvPr>
            <p:ph type="ftr" sz="quarter" idx="3"/>
          </p:nvPr>
        </p:nvSpPr>
        <p:spPr>
          <a:xfrm>
            <a:off x="685801" y="5757334"/>
            <a:ext cx="5499719" cy="498470"/>
          </a:xfrm>
          <a:prstGeom prst="rect">
            <a:avLst/>
          </a:prstGeom>
        </p:spPr>
        <p:txBody>
          <a:bodyPr vert="horz" lIns="91440" tIns="45720" rIns="91440" bIns="45720" rtlCol="0" anchor="ctr"/>
          <a:lstStyle>
            <a:lvl1pPr algn="l">
              <a:defRPr sz="3200" cap="all" baseline="0">
                <a:solidFill>
                  <a:schemeClr val="accent1">
                    <a:lumMod val="50000"/>
                  </a:schemeClr>
                </a:solidFill>
              </a:defRPr>
            </a:lvl1pPr>
          </a:lstStyle>
          <a:p>
            <a:pPr rtl="0"/>
            <a:r>
              <a:rPr lang="ru-RU"/>
              <a:t>ЗАГОЛОВОК ПРЕЗЕНТАЦИИ</a:t>
            </a:r>
            <a:endParaRPr lang="ru-RU" dirty="0"/>
          </a:p>
        </p:txBody>
      </p:sp>
      <p:sp>
        <p:nvSpPr>
          <p:cNvPr id="6" name="Slide Number Placeholder 5"/>
          <p:cNvSpPr>
            <a:spLocks noGrp="1"/>
          </p:cNvSpPr>
          <p:nvPr>
            <p:ph type="sldNum" sz="quarter" idx="4"/>
          </p:nvPr>
        </p:nvSpPr>
        <p:spPr>
          <a:xfrm>
            <a:off x="6287121" y="5757334"/>
            <a:ext cx="907186" cy="498470"/>
          </a:xfrm>
          <a:prstGeom prst="rect">
            <a:avLst/>
          </a:prstGeom>
        </p:spPr>
        <p:txBody>
          <a:bodyPr vert="horz" lIns="91440" tIns="45720" rIns="91440" bIns="45720" rtlCol="0" anchor="ctr"/>
          <a:lstStyle>
            <a:lvl1pPr algn="ctr">
              <a:defRPr sz="3200" cap="all" baseline="0">
                <a:solidFill>
                  <a:schemeClr val="accent1">
                    <a:lumMod val="50000"/>
                  </a:schemeClr>
                </a:solidFill>
              </a:defRPr>
            </a:lvl1pPr>
          </a:lstStyle>
          <a:p>
            <a:pPr rtl="0"/>
            <a:fld id="{6D22F896-40B5-4ADD-8801-0D06FADFA095}" type="slidenum">
              <a:rPr lang="ru-RU" smtClean="0"/>
              <a:pPr/>
              <a:t>‹#›</a:t>
            </a:fld>
            <a:endParaRPr lang="ru-RU" dirty="0"/>
          </a:p>
        </p:txBody>
      </p:sp>
    </p:spTree>
    <p:extLst>
      <p:ext uri="{BB962C8B-B14F-4D97-AF65-F5344CB8AC3E}">
        <p14:creationId xmlns:p14="http://schemas.microsoft.com/office/powerpoint/2010/main" val="3221459810"/>
      </p:ext>
    </p:extLst>
  </p:cSld>
  <p:clrMap bg1="lt1" tx1="dk1" bg2="lt2" tx2="dk2" accent1="accent1" accent2="accent2" accent3="accent3" accent4="accent4" accent5="accent5" accent6="accent6" hlink="hlink" folHlink="folHlink"/>
  <p:sldLayoutIdLst>
    <p:sldLayoutId id="2147484638" r:id="rId1"/>
    <p:sldLayoutId id="2147484639" r:id="rId2"/>
    <p:sldLayoutId id="2147484640" r:id="rId3"/>
    <p:sldLayoutId id="2147484641" r:id="rId4"/>
    <p:sldLayoutId id="2147484642" r:id="rId5"/>
    <p:sldLayoutId id="2147484643" r:id="rId6"/>
    <p:sldLayoutId id="2147484644" r:id="rId7"/>
    <p:sldLayoutId id="2147484645" r:id="rId8"/>
    <p:sldLayoutId id="2147484646" r:id="rId9"/>
    <p:sldLayoutId id="2147484647" r:id="rId10"/>
    <p:sldLayoutId id="2147484648" r:id="rId11"/>
    <p:sldLayoutId id="2147484649" r:id="rId12"/>
    <p:sldLayoutId id="2147484650" r:id="rId13"/>
    <p:sldLayoutId id="2147484651" r:id="rId14"/>
    <p:sldLayoutId id="2147484652" r:id="rId15"/>
    <p:sldLayoutId id="2147484653" r:id="rId16"/>
    <p:sldLayoutId id="2147484654" r:id="rId17"/>
    <p:sldLayoutId id="2147484655" r:id="rId18"/>
    <p:sldLayoutId id="2147484656" r:id="rId19"/>
    <p:sldLayoutId id="2147483680" r:id="rId20"/>
    <p:sldLayoutId id="2147483681"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79" r:id="rId30"/>
  </p:sldLayoutIdLst>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hf hdr="0" dt="0"/>
  <p:txStyles>
    <p:titleStyle>
      <a:lvl1pPr algn="l" defTabSz="914400" rtl="0" eaLnBrk="1" latinLnBrk="0" hangingPunct="1">
        <a:lnSpc>
          <a:spcPct val="90000"/>
        </a:lnSpc>
        <a:spcBef>
          <a:spcPct val="0"/>
        </a:spcBef>
        <a:buNone/>
        <a:defRPr sz="5400" kern="1200" cap="all" baseline="0">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60000"/>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60000"/>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Заголовок 2">
            <a:extLst>
              <a:ext uri="{FF2B5EF4-FFF2-40B4-BE49-F238E27FC236}">
                <a16:creationId xmlns:a16="http://schemas.microsoft.com/office/drawing/2014/main" id="{9870B9B3-7B36-9001-3B85-7C6EE22BCA92}"/>
              </a:ext>
            </a:extLst>
          </p:cNvPr>
          <p:cNvSpPr>
            <a:spLocks noGrp="1"/>
          </p:cNvSpPr>
          <p:nvPr>
            <p:ph type="title"/>
          </p:nvPr>
        </p:nvSpPr>
        <p:spPr>
          <a:xfrm>
            <a:off x="566725" y="1097237"/>
            <a:ext cx="11076631" cy="3212004"/>
          </a:xfrm>
        </p:spPr>
        <p:txBody>
          <a:bodyPr rtlCol="0">
            <a:normAutofit fontScale="90000"/>
          </a:bodyPr>
          <a:lstStyle>
            <a:defPPr>
              <a:defRPr lang="ru-RU"/>
            </a:defPPr>
          </a:lstStyle>
          <a:p>
            <a:r>
              <a:rPr lang="ru-RU" dirty="0"/>
              <a:t>Алгоритмы цифровой обработки мультимедиа</a:t>
            </a:r>
            <a:br>
              <a:rPr lang="ru-RU" dirty="0"/>
            </a:br>
            <a:br>
              <a:rPr lang="ru-RU" dirty="0"/>
            </a:br>
            <a:r>
              <a:rPr lang="ru-RU" sz="5400" b="0" dirty="0"/>
              <a:t>ИЗ1. Трекинг</a:t>
            </a:r>
            <a:endParaRPr lang="ru-RU" b="0" dirty="0"/>
          </a:p>
        </p:txBody>
      </p:sp>
      <p:sp>
        <p:nvSpPr>
          <p:cNvPr id="5" name="Объект 4">
            <a:extLst>
              <a:ext uri="{FF2B5EF4-FFF2-40B4-BE49-F238E27FC236}">
                <a16:creationId xmlns:a16="http://schemas.microsoft.com/office/drawing/2014/main" id="{59E893E5-7DD7-4159-E7B4-1D566F7C92D1}"/>
              </a:ext>
            </a:extLst>
          </p:cNvPr>
          <p:cNvSpPr>
            <a:spLocks noGrp="1"/>
          </p:cNvSpPr>
          <p:nvPr>
            <p:ph sz="quarter" idx="10"/>
          </p:nvPr>
        </p:nvSpPr>
        <p:spPr>
          <a:xfrm>
            <a:off x="7398331" y="4309241"/>
            <a:ext cx="4793669" cy="2097102"/>
          </a:xfrm>
        </p:spPr>
        <p:txBody>
          <a:bodyPr rtlCol="0">
            <a:normAutofit/>
          </a:bodyPr>
          <a:lstStyle>
            <a:defPPr>
              <a:defRPr lang="ru-RU"/>
            </a:defPPr>
          </a:lstStyle>
          <a:p>
            <a:pPr rtl="0">
              <a:lnSpc>
                <a:spcPct val="110000"/>
              </a:lnSpc>
              <a:spcBef>
                <a:spcPts val="0"/>
              </a:spcBef>
              <a:spcAft>
                <a:spcPts val="0"/>
              </a:spcAft>
            </a:pPr>
            <a:r>
              <a:rPr lang="ru-RU" b="1" dirty="0">
                <a:latin typeface="Century Gothic" panose="020B0502020202020204" pitchFamily="34" charset="0"/>
              </a:rPr>
              <a:t>Группа ФИ41</a:t>
            </a:r>
          </a:p>
          <a:p>
            <a:pPr rtl="0">
              <a:lnSpc>
                <a:spcPct val="110000"/>
              </a:lnSpc>
              <a:spcBef>
                <a:spcPts val="0"/>
              </a:spcBef>
              <a:spcAft>
                <a:spcPts val="0"/>
              </a:spcAft>
            </a:pPr>
            <a:r>
              <a:rPr lang="ru-RU" dirty="0">
                <a:latin typeface="Century Gothic" panose="020B0502020202020204" pitchFamily="34" charset="0"/>
              </a:rPr>
              <a:t>Лотарев Сергей</a:t>
            </a:r>
          </a:p>
          <a:p>
            <a:pPr rtl="0">
              <a:lnSpc>
                <a:spcPct val="110000"/>
              </a:lnSpc>
              <a:spcBef>
                <a:spcPts val="0"/>
              </a:spcBef>
              <a:spcAft>
                <a:spcPts val="0"/>
              </a:spcAft>
            </a:pPr>
            <a:r>
              <a:rPr lang="ru-RU" dirty="0">
                <a:latin typeface="Century Gothic" panose="020B0502020202020204" pitchFamily="34" charset="0"/>
              </a:rPr>
              <a:t>Аникин Марк</a:t>
            </a:r>
            <a:br>
              <a:rPr lang="ru-RU" dirty="0">
                <a:latin typeface="Century Gothic" panose="020B0502020202020204" pitchFamily="34" charset="0"/>
              </a:rPr>
            </a:br>
            <a:r>
              <a:rPr lang="ru-RU" dirty="0" err="1">
                <a:latin typeface="Century Gothic" panose="020B0502020202020204" pitchFamily="34" charset="0"/>
              </a:rPr>
              <a:t>Блягоз</a:t>
            </a:r>
            <a:r>
              <a:rPr lang="ru-RU" dirty="0">
                <a:latin typeface="Century Gothic" panose="020B0502020202020204" pitchFamily="34" charset="0"/>
              </a:rPr>
              <a:t> Амаль</a:t>
            </a:r>
          </a:p>
          <a:p>
            <a:pPr rtl="0"/>
            <a:endParaRPr lang="ru-RU" dirty="0">
              <a:latin typeface="Century Gothic" panose="020B0502020202020204" pitchFamily="34" charset="0"/>
            </a:endParaRPr>
          </a:p>
        </p:txBody>
      </p:sp>
    </p:spTree>
    <p:extLst>
      <p:ext uri="{BB962C8B-B14F-4D97-AF65-F5344CB8AC3E}">
        <p14:creationId xmlns:p14="http://schemas.microsoft.com/office/powerpoint/2010/main" val="1812754352"/>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592746-389C-9C14-6ED4-219536390CF0}"/>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CB65B7BB-92D8-F62C-3500-A17ACA4DBE7F}"/>
              </a:ext>
            </a:extLst>
          </p:cNvPr>
          <p:cNvSpPr>
            <a:spLocks noGrp="1"/>
          </p:cNvSpPr>
          <p:nvPr>
            <p:ph type="title"/>
          </p:nvPr>
        </p:nvSpPr>
        <p:spPr>
          <a:xfrm>
            <a:off x="541867" y="222468"/>
            <a:ext cx="10287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Видео </a:t>
            </a:r>
            <a:r>
              <a:rPr lang="en-US" sz="3600" dirty="0">
                <a:latin typeface="Century Gothic" panose="020B0502020202020204" pitchFamily="34" charset="0"/>
                <a:ea typeface="Verdana" panose="020B0604030504040204" pitchFamily="34" charset="0"/>
                <a:cs typeface="Verdana" panose="020B0604030504040204" pitchFamily="34" charset="0"/>
              </a:rPr>
              <a:t>3</a:t>
            </a:r>
            <a:r>
              <a:rPr lang="ru-RU" sz="3600" dirty="0">
                <a:latin typeface="Century Gothic" panose="020B0502020202020204" pitchFamily="34" charset="0"/>
                <a:ea typeface="Verdana" panose="020B0604030504040204" pitchFamily="34" charset="0"/>
                <a:cs typeface="Verdana" panose="020B0604030504040204" pitchFamily="34" charset="0"/>
              </a:rPr>
              <a:t> (</a:t>
            </a:r>
            <a:r>
              <a:rPr lang="en-US" sz="3600" dirty="0" err="1">
                <a:latin typeface="Century Gothic" panose="020B0502020202020204" pitchFamily="34" charset="0"/>
                <a:ea typeface="Verdana" panose="020B0604030504040204" pitchFamily="34" charset="0"/>
                <a:cs typeface="Verdana" panose="020B0604030504040204" pitchFamily="34" charset="0"/>
              </a:rPr>
              <a:t>nosferatu</a:t>
            </a:r>
            <a:r>
              <a:rPr lang="ru-RU" sz="3600" dirty="0">
                <a:latin typeface="Century Gothic" panose="020B0502020202020204" pitchFamily="34" charset="0"/>
                <a:ea typeface="Verdana" panose="020B0604030504040204" pitchFamily="34" charset="0"/>
                <a:cs typeface="Verdana" panose="020B0604030504040204" pitchFamily="34" charset="0"/>
              </a:rPr>
              <a:t>)</a:t>
            </a:r>
          </a:p>
        </p:txBody>
      </p:sp>
      <p:sp>
        <p:nvSpPr>
          <p:cNvPr id="4" name="Номер слайда 3">
            <a:extLst>
              <a:ext uri="{FF2B5EF4-FFF2-40B4-BE49-F238E27FC236}">
                <a16:creationId xmlns:a16="http://schemas.microsoft.com/office/drawing/2014/main" id="{936B3DCE-EDD8-3FD2-9D67-3E1DE540E7E5}"/>
              </a:ext>
            </a:extLst>
          </p:cNvPr>
          <p:cNvSpPr>
            <a:spLocks noGrp="1"/>
          </p:cNvSpPr>
          <p:nvPr>
            <p:ph type="sldNum" sz="quarter" idx="4"/>
          </p:nvPr>
        </p:nvSpPr>
        <p:spPr/>
        <p:txBody>
          <a:bodyPr rtlCol="0"/>
          <a:lstStyle>
            <a:defPPr>
              <a:defRPr lang="ru-RU"/>
            </a:defPPr>
          </a:lstStyle>
          <a:p>
            <a:pPr rtl="0"/>
            <a:r>
              <a:rPr lang="ru-RU" dirty="0"/>
              <a:t>7</a:t>
            </a:r>
          </a:p>
        </p:txBody>
      </p:sp>
      <p:sp>
        <p:nvSpPr>
          <p:cNvPr id="3" name="Заголовок 12">
            <a:extLst>
              <a:ext uri="{FF2B5EF4-FFF2-40B4-BE49-F238E27FC236}">
                <a16:creationId xmlns:a16="http://schemas.microsoft.com/office/drawing/2014/main" id="{6C11D410-8349-C9B5-2A09-7ABB4AD67FA1}"/>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7537F081-4BB4-F769-B573-C3844CDFCE77}"/>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597ACDCE-C8AB-78A8-67F3-1CA1F2E7AD94}"/>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graphicFrame>
        <p:nvGraphicFramePr>
          <p:cNvPr id="8" name="Таблица 7">
            <a:extLst>
              <a:ext uri="{FF2B5EF4-FFF2-40B4-BE49-F238E27FC236}">
                <a16:creationId xmlns:a16="http://schemas.microsoft.com/office/drawing/2014/main" id="{450AC3DE-2F34-A6D1-EBA9-A70F4011EDC4}"/>
              </a:ext>
            </a:extLst>
          </p:cNvPr>
          <p:cNvGraphicFramePr>
            <a:graphicFrameLocks noGrp="1"/>
          </p:cNvGraphicFramePr>
          <p:nvPr>
            <p:extLst>
              <p:ext uri="{D42A27DB-BD31-4B8C-83A1-F6EECF244321}">
                <p14:modId xmlns:p14="http://schemas.microsoft.com/office/powerpoint/2010/main" val="2857720089"/>
              </p:ext>
            </p:extLst>
          </p:nvPr>
        </p:nvGraphicFramePr>
        <p:xfrm>
          <a:off x="563623" y="1259221"/>
          <a:ext cx="6850051" cy="3655983"/>
        </p:xfrm>
        <a:graphic>
          <a:graphicData uri="http://schemas.openxmlformats.org/drawingml/2006/table">
            <a:tbl>
              <a:tblPr firstRow="1" bandRow="1">
                <a:tableStyleId>{68D230F3-CF80-4859-8CE7-A43EE81993B5}</a:tableStyleId>
              </a:tblPr>
              <a:tblGrid>
                <a:gridCol w="1735495">
                  <a:extLst>
                    <a:ext uri="{9D8B030D-6E8A-4147-A177-3AD203B41FA5}">
                      <a16:colId xmlns:a16="http://schemas.microsoft.com/office/drawing/2014/main" val="2749046516"/>
                    </a:ext>
                  </a:extLst>
                </a:gridCol>
                <a:gridCol w="1780014">
                  <a:extLst>
                    <a:ext uri="{9D8B030D-6E8A-4147-A177-3AD203B41FA5}">
                      <a16:colId xmlns:a16="http://schemas.microsoft.com/office/drawing/2014/main" val="15485946"/>
                    </a:ext>
                  </a:extLst>
                </a:gridCol>
                <a:gridCol w="1590148">
                  <a:extLst>
                    <a:ext uri="{9D8B030D-6E8A-4147-A177-3AD203B41FA5}">
                      <a16:colId xmlns:a16="http://schemas.microsoft.com/office/drawing/2014/main" val="2131455370"/>
                    </a:ext>
                  </a:extLst>
                </a:gridCol>
                <a:gridCol w="1744394">
                  <a:extLst>
                    <a:ext uri="{9D8B030D-6E8A-4147-A177-3AD203B41FA5}">
                      <a16:colId xmlns:a16="http://schemas.microsoft.com/office/drawing/2014/main" val="1589135117"/>
                    </a:ext>
                  </a:extLst>
                </a:gridCol>
              </a:tblGrid>
              <a:tr h="822421">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Метод</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 успешно отслеженных кадров</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дрожание рамки</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время обработки кадра</a:t>
                      </a:r>
                    </a:p>
                  </a:txBody>
                  <a:tcPr anchor="ctr"/>
                </a:tc>
                <a:extLst>
                  <a:ext uri="{0D108BD9-81ED-4DB2-BD59-A6C34878D82A}">
                    <a16:rowId xmlns:a16="http://schemas.microsoft.com/office/drawing/2014/main" val="1238620359"/>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err="1">
                          <a:solidFill>
                            <a:schemeClr val="tx1"/>
                          </a:solidFill>
                          <a:effectLst/>
                          <a:latin typeface="Century Gothic" panose="020B0502020202020204" pitchFamily="34" charset="0"/>
                          <a:ea typeface="+mn-ea"/>
                          <a:cs typeface="+mn-cs"/>
                        </a:rPr>
                        <a:t>csrt</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7.32</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10.17</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29710684"/>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err="1">
                          <a:solidFill>
                            <a:schemeClr val="tx1"/>
                          </a:solidFill>
                          <a:effectLst/>
                          <a:latin typeface="Century Gothic" panose="020B0502020202020204" pitchFamily="34" charset="0"/>
                          <a:ea typeface="+mn-ea"/>
                          <a:cs typeface="+mn-cs"/>
                        </a:rPr>
                        <a:t>MedianFlow</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39.13</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0.99</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0.93</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248589215"/>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tx1"/>
                          </a:solidFill>
                          <a:effectLst/>
                          <a:latin typeface="Century Gothic" panose="020B0502020202020204" pitchFamily="34" charset="0"/>
                          <a:ea typeface="+mn-ea"/>
                          <a:cs typeface="+mn-cs"/>
                        </a:rPr>
                        <a:t>MOSSE</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76.55</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7.18</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1.19</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991932347"/>
                  </a:ext>
                </a:extLst>
              </a:tr>
            </a:tbl>
          </a:graphicData>
        </a:graphic>
      </p:graphicFrame>
      <p:sp>
        <p:nvSpPr>
          <p:cNvPr id="11" name="TextBox 10">
            <a:extLst>
              <a:ext uri="{FF2B5EF4-FFF2-40B4-BE49-F238E27FC236}">
                <a16:creationId xmlns:a16="http://schemas.microsoft.com/office/drawing/2014/main" id="{1DE6638A-9911-1D7C-B5AC-A3F45EA26B87}"/>
              </a:ext>
            </a:extLst>
          </p:cNvPr>
          <p:cNvSpPr txBox="1"/>
          <p:nvPr/>
        </p:nvSpPr>
        <p:spPr>
          <a:xfrm>
            <a:off x="541867" y="6165938"/>
            <a:ext cx="3059462" cy="369332"/>
          </a:xfrm>
          <a:prstGeom prst="rect">
            <a:avLst/>
          </a:prstGeom>
          <a:noFill/>
        </p:spPr>
        <p:txBody>
          <a:bodyPr wrap="square" rtlCol="0">
            <a:spAutoFit/>
          </a:bodyPr>
          <a:lstStyle/>
          <a:p>
            <a:r>
              <a:rPr lang="ru-RU" dirty="0">
                <a:latin typeface="Century Gothic" panose="020B0502020202020204" pitchFamily="34" charset="0"/>
              </a:rPr>
              <a:t>ПОБЕДИТЕЛЬ</a:t>
            </a:r>
            <a:r>
              <a:rPr lang="ru-RU" dirty="0"/>
              <a:t>:</a:t>
            </a:r>
            <a:r>
              <a:rPr lang="en-US" dirty="0"/>
              <a:t> </a:t>
            </a:r>
            <a:r>
              <a:rPr lang="en-US" i="1" dirty="0"/>
              <a:t>CSRT</a:t>
            </a:r>
            <a:r>
              <a:rPr lang="ru-RU" dirty="0"/>
              <a:t> </a:t>
            </a:r>
          </a:p>
        </p:txBody>
      </p:sp>
      <p:pic>
        <p:nvPicPr>
          <p:cNvPr id="2" name="Рисунок 1">
            <a:extLst>
              <a:ext uri="{FF2B5EF4-FFF2-40B4-BE49-F238E27FC236}">
                <a16:creationId xmlns:a16="http://schemas.microsoft.com/office/drawing/2014/main" id="{B62C9598-DF7E-C6F4-58FC-E64D47EDBD06}"/>
              </a:ext>
            </a:extLst>
          </p:cNvPr>
          <p:cNvPicPr>
            <a:picLocks noChangeAspect="1"/>
          </p:cNvPicPr>
          <p:nvPr/>
        </p:nvPicPr>
        <p:blipFill>
          <a:blip r:embed="rId3"/>
          <a:srcRect/>
          <a:stretch/>
        </p:blipFill>
        <p:spPr>
          <a:xfrm>
            <a:off x="7605667" y="4107900"/>
            <a:ext cx="4291615" cy="2527632"/>
          </a:xfrm>
          <a:prstGeom prst="rect">
            <a:avLst/>
          </a:prstGeom>
        </p:spPr>
      </p:pic>
    </p:spTree>
    <p:extLst>
      <p:ext uri="{BB962C8B-B14F-4D97-AF65-F5344CB8AC3E}">
        <p14:creationId xmlns:p14="http://schemas.microsoft.com/office/powerpoint/2010/main" val="2630436711"/>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62EEA1-3CC9-B42D-DE32-E355F7B82B6E}"/>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F7343E18-8345-B3E1-9BEB-AD9B890A8839}"/>
              </a:ext>
            </a:extLst>
          </p:cNvPr>
          <p:cNvSpPr>
            <a:spLocks noGrp="1"/>
          </p:cNvSpPr>
          <p:nvPr>
            <p:ph type="title"/>
          </p:nvPr>
        </p:nvSpPr>
        <p:spPr>
          <a:xfrm>
            <a:off x="541867" y="222468"/>
            <a:ext cx="10287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Видео </a:t>
            </a:r>
            <a:r>
              <a:rPr lang="en-US" sz="3600" dirty="0">
                <a:latin typeface="Century Gothic" panose="020B0502020202020204" pitchFamily="34" charset="0"/>
                <a:ea typeface="Verdana" panose="020B0604030504040204" pitchFamily="34" charset="0"/>
                <a:cs typeface="Verdana" panose="020B0604030504040204" pitchFamily="34" charset="0"/>
              </a:rPr>
              <a:t>4</a:t>
            </a:r>
            <a:r>
              <a:rPr lang="ru-RU" sz="3600" dirty="0">
                <a:latin typeface="Century Gothic" panose="020B0502020202020204" pitchFamily="34" charset="0"/>
                <a:ea typeface="Verdana" panose="020B0604030504040204" pitchFamily="34" charset="0"/>
                <a:cs typeface="Verdana" panose="020B0604030504040204" pitchFamily="34" charset="0"/>
              </a:rPr>
              <a:t> (</a:t>
            </a:r>
            <a:r>
              <a:rPr lang="en-US" sz="3600" dirty="0">
                <a:latin typeface="Century Gothic" panose="020B0502020202020204" pitchFamily="34" charset="0"/>
                <a:ea typeface="Verdana" panose="020B0604030504040204" pitchFamily="34" charset="0"/>
                <a:cs typeface="Verdana" panose="020B0604030504040204" pitchFamily="34" charset="0"/>
              </a:rPr>
              <a:t>RUN</a:t>
            </a:r>
            <a:r>
              <a:rPr lang="ru-RU" sz="3600" dirty="0">
                <a:latin typeface="Century Gothic" panose="020B0502020202020204" pitchFamily="34" charset="0"/>
                <a:ea typeface="Verdana" panose="020B0604030504040204" pitchFamily="34" charset="0"/>
                <a:cs typeface="Verdana" panose="020B0604030504040204" pitchFamily="34" charset="0"/>
              </a:rPr>
              <a:t>)</a:t>
            </a:r>
          </a:p>
        </p:txBody>
      </p:sp>
      <p:sp>
        <p:nvSpPr>
          <p:cNvPr id="4" name="Номер слайда 3">
            <a:extLst>
              <a:ext uri="{FF2B5EF4-FFF2-40B4-BE49-F238E27FC236}">
                <a16:creationId xmlns:a16="http://schemas.microsoft.com/office/drawing/2014/main" id="{72E4566D-7EA5-348B-6D64-3FCDF762A9BF}"/>
              </a:ext>
            </a:extLst>
          </p:cNvPr>
          <p:cNvSpPr>
            <a:spLocks noGrp="1"/>
          </p:cNvSpPr>
          <p:nvPr>
            <p:ph type="sldNum" sz="quarter" idx="4"/>
          </p:nvPr>
        </p:nvSpPr>
        <p:spPr/>
        <p:txBody>
          <a:bodyPr rtlCol="0"/>
          <a:lstStyle>
            <a:defPPr>
              <a:defRPr lang="ru-RU"/>
            </a:defPPr>
          </a:lstStyle>
          <a:p>
            <a:pPr rtl="0"/>
            <a:r>
              <a:rPr lang="ru-RU" dirty="0"/>
              <a:t>7</a:t>
            </a:r>
          </a:p>
        </p:txBody>
      </p:sp>
      <p:sp>
        <p:nvSpPr>
          <p:cNvPr id="3" name="Заголовок 12">
            <a:extLst>
              <a:ext uri="{FF2B5EF4-FFF2-40B4-BE49-F238E27FC236}">
                <a16:creationId xmlns:a16="http://schemas.microsoft.com/office/drawing/2014/main" id="{B14D8C05-1263-EFB3-DFAA-748E54ABB3C8}"/>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290DF8D4-9925-0733-22DE-812EF3A92284}"/>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2631DC9A-7101-1CDA-2311-0C4B8B69ACAE}"/>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graphicFrame>
        <p:nvGraphicFramePr>
          <p:cNvPr id="8" name="Таблица 7">
            <a:extLst>
              <a:ext uri="{FF2B5EF4-FFF2-40B4-BE49-F238E27FC236}">
                <a16:creationId xmlns:a16="http://schemas.microsoft.com/office/drawing/2014/main" id="{628832AC-700E-D5B0-8387-3B003CCB801C}"/>
              </a:ext>
            </a:extLst>
          </p:cNvPr>
          <p:cNvGraphicFramePr>
            <a:graphicFrameLocks noGrp="1"/>
          </p:cNvGraphicFramePr>
          <p:nvPr>
            <p:extLst>
              <p:ext uri="{D42A27DB-BD31-4B8C-83A1-F6EECF244321}">
                <p14:modId xmlns:p14="http://schemas.microsoft.com/office/powerpoint/2010/main" val="430841035"/>
              </p:ext>
            </p:extLst>
          </p:nvPr>
        </p:nvGraphicFramePr>
        <p:xfrm>
          <a:off x="563623" y="1259221"/>
          <a:ext cx="6850051" cy="3655983"/>
        </p:xfrm>
        <a:graphic>
          <a:graphicData uri="http://schemas.openxmlformats.org/drawingml/2006/table">
            <a:tbl>
              <a:tblPr firstRow="1" bandRow="1">
                <a:tableStyleId>{68D230F3-CF80-4859-8CE7-A43EE81993B5}</a:tableStyleId>
              </a:tblPr>
              <a:tblGrid>
                <a:gridCol w="1735495">
                  <a:extLst>
                    <a:ext uri="{9D8B030D-6E8A-4147-A177-3AD203B41FA5}">
                      <a16:colId xmlns:a16="http://schemas.microsoft.com/office/drawing/2014/main" val="2749046516"/>
                    </a:ext>
                  </a:extLst>
                </a:gridCol>
                <a:gridCol w="1780014">
                  <a:extLst>
                    <a:ext uri="{9D8B030D-6E8A-4147-A177-3AD203B41FA5}">
                      <a16:colId xmlns:a16="http://schemas.microsoft.com/office/drawing/2014/main" val="15485946"/>
                    </a:ext>
                  </a:extLst>
                </a:gridCol>
                <a:gridCol w="1590148">
                  <a:extLst>
                    <a:ext uri="{9D8B030D-6E8A-4147-A177-3AD203B41FA5}">
                      <a16:colId xmlns:a16="http://schemas.microsoft.com/office/drawing/2014/main" val="2131455370"/>
                    </a:ext>
                  </a:extLst>
                </a:gridCol>
                <a:gridCol w="1744394">
                  <a:extLst>
                    <a:ext uri="{9D8B030D-6E8A-4147-A177-3AD203B41FA5}">
                      <a16:colId xmlns:a16="http://schemas.microsoft.com/office/drawing/2014/main" val="1589135117"/>
                    </a:ext>
                  </a:extLst>
                </a:gridCol>
              </a:tblGrid>
              <a:tr h="822421">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Метод</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 успешно отслеженных кадров</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дрожание рамки</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время обработки кадра</a:t>
                      </a:r>
                    </a:p>
                  </a:txBody>
                  <a:tcPr anchor="ctr"/>
                </a:tc>
                <a:extLst>
                  <a:ext uri="{0D108BD9-81ED-4DB2-BD59-A6C34878D82A}">
                    <a16:rowId xmlns:a16="http://schemas.microsoft.com/office/drawing/2014/main" val="1238620359"/>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err="1">
                          <a:solidFill>
                            <a:schemeClr val="tx1"/>
                          </a:solidFill>
                          <a:effectLst/>
                          <a:latin typeface="Century Gothic" panose="020B0502020202020204" pitchFamily="34" charset="0"/>
                          <a:ea typeface="+mn-ea"/>
                          <a:cs typeface="+mn-cs"/>
                        </a:rPr>
                        <a:t>csrt</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4.57</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8.48</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29710684"/>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err="1">
                          <a:solidFill>
                            <a:schemeClr val="tx1"/>
                          </a:solidFill>
                          <a:effectLst/>
                          <a:latin typeface="Century Gothic" panose="020B0502020202020204" pitchFamily="34" charset="0"/>
                          <a:ea typeface="+mn-ea"/>
                          <a:cs typeface="+mn-cs"/>
                        </a:rPr>
                        <a:t>MedianFlow</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4.59</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1.55</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248589215"/>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tx1"/>
                          </a:solidFill>
                          <a:effectLst/>
                          <a:latin typeface="Century Gothic" panose="020B0502020202020204" pitchFamily="34" charset="0"/>
                          <a:ea typeface="+mn-ea"/>
                          <a:cs typeface="+mn-cs"/>
                        </a:rPr>
                        <a:t>MOSSE</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4.64</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0.7</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991932347"/>
                  </a:ext>
                </a:extLst>
              </a:tr>
            </a:tbl>
          </a:graphicData>
        </a:graphic>
      </p:graphicFrame>
      <p:sp>
        <p:nvSpPr>
          <p:cNvPr id="11" name="TextBox 10">
            <a:extLst>
              <a:ext uri="{FF2B5EF4-FFF2-40B4-BE49-F238E27FC236}">
                <a16:creationId xmlns:a16="http://schemas.microsoft.com/office/drawing/2014/main" id="{7529D70E-9932-03B6-7EC0-40973700F8FF}"/>
              </a:ext>
            </a:extLst>
          </p:cNvPr>
          <p:cNvSpPr txBox="1"/>
          <p:nvPr/>
        </p:nvSpPr>
        <p:spPr>
          <a:xfrm>
            <a:off x="541867" y="6165938"/>
            <a:ext cx="3059462" cy="369332"/>
          </a:xfrm>
          <a:prstGeom prst="rect">
            <a:avLst/>
          </a:prstGeom>
          <a:noFill/>
        </p:spPr>
        <p:txBody>
          <a:bodyPr wrap="square" rtlCol="0">
            <a:spAutoFit/>
          </a:bodyPr>
          <a:lstStyle/>
          <a:p>
            <a:r>
              <a:rPr lang="ru-RU" dirty="0">
                <a:latin typeface="Century Gothic" panose="020B0502020202020204" pitchFamily="34" charset="0"/>
              </a:rPr>
              <a:t>ПОБЕДИТЕЛЬ</a:t>
            </a:r>
            <a:r>
              <a:rPr lang="ru-RU" dirty="0"/>
              <a:t>:</a:t>
            </a:r>
            <a:r>
              <a:rPr lang="en-US" dirty="0"/>
              <a:t> </a:t>
            </a:r>
            <a:r>
              <a:rPr lang="en-US" i="1" dirty="0"/>
              <a:t>MOSSE</a:t>
            </a:r>
            <a:r>
              <a:rPr lang="ru-RU" dirty="0"/>
              <a:t> </a:t>
            </a:r>
          </a:p>
        </p:txBody>
      </p:sp>
      <p:pic>
        <p:nvPicPr>
          <p:cNvPr id="2" name="Рисунок 1">
            <a:extLst>
              <a:ext uri="{FF2B5EF4-FFF2-40B4-BE49-F238E27FC236}">
                <a16:creationId xmlns:a16="http://schemas.microsoft.com/office/drawing/2014/main" id="{9DED8783-29B4-44F1-D9C6-36D22D1D9A4D}"/>
              </a:ext>
            </a:extLst>
          </p:cNvPr>
          <p:cNvPicPr>
            <a:picLocks noChangeAspect="1"/>
          </p:cNvPicPr>
          <p:nvPr/>
        </p:nvPicPr>
        <p:blipFill>
          <a:blip r:embed="rId3"/>
          <a:srcRect/>
          <a:stretch/>
        </p:blipFill>
        <p:spPr>
          <a:xfrm>
            <a:off x="7605667" y="4118042"/>
            <a:ext cx="4291615" cy="2507347"/>
          </a:xfrm>
          <a:prstGeom prst="rect">
            <a:avLst/>
          </a:prstGeom>
        </p:spPr>
      </p:pic>
    </p:spTree>
    <p:extLst>
      <p:ext uri="{BB962C8B-B14F-4D97-AF65-F5344CB8AC3E}">
        <p14:creationId xmlns:p14="http://schemas.microsoft.com/office/powerpoint/2010/main" val="1260511335"/>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C2E484-F26C-39B4-8F97-BAF28400BF42}"/>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5B8E0BA6-D726-7804-5546-9EFBFA204F03}"/>
              </a:ext>
            </a:extLst>
          </p:cNvPr>
          <p:cNvSpPr>
            <a:spLocks noGrp="1"/>
          </p:cNvSpPr>
          <p:nvPr>
            <p:ph type="title"/>
          </p:nvPr>
        </p:nvSpPr>
        <p:spPr>
          <a:xfrm>
            <a:off x="541867" y="222468"/>
            <a:ext cx="10287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Видео </a:t>
            </a:r>
            <a:r>
              <a:rPr lang="en-US" sz="3600" dirty="0">
                <a:latin typeface="Century Gothic" panose="020B0502020202020204" pitchFamily="34" charset="0"/>
                <a:ea typeface="Verdana" panose="020B0604030504040204" pitchFamily="34" charset="0"/>
                <a:cs typeface="Verdana" panose="020B0604030504040204" pitchFamily="34" charset="0"/>
              </a:rPr>
              <a:t>4</a:t>
            </a:r>
            <a:r>
              <a:rPr lang="ru-RU" sz="3600" dirty="0">
                <a:latin typeface="Century Gothic" panose="020B0502020202020204" pitchFamily="34" charset="0"/>
                <a:ea typeface="Verdana" panose="020B0604030504040204" pitchFamily="34" charset="0"/>
                <a:cs typeface="Verdana" panose="020B0604030504040204" pitchFamily="34" charset="0"/>
              </a:rPr>
              <a:t> (</a:t>
            </a:r>
            <a:r>
              <a:rPr lang="en-US" sz="3600" dirty="0">
                <a:latin typeface="Century Gothic" panose="020B0502020202020204" pitchFamily="34" charset="0"/>
                <a:ea typeface="Verdana" panose="020B0604030504040204" pitchFamily="34" charset="0"/>
                <a:cs typeface="Verdana" panose="020B0604030504040204" pitchFamily="34" charset="0"/>
              </a:rPr>
              <a:t>RUN</a:t>
            </a:r>
            <a:r>
              <a:rPr lang="ru-RU" sz="3600" dirty="0">
                <a:latin typeface="Century Gothic" panose="020B0502020202020204" pitchFamily="34" charset="0"/>
                <a:ea typeface="Verdana" panose="020B0604030504040204" pitchFamily="34" charset="0"/>
                <a:cs typeface="Verdana" panose="020B0604030504040204" pitchFamily="34" charset="0"/>
              </a:rPr>
              <a:t>)</a:t>
            </a:r>
          </a:p>
        </p:txBody>
      </p:sp>
      <p:sp>
        <p:nvSpPr>
          <p:cNvPr id="4" name="Номер слайда 3">
            <a:extLst>
              <a:ext uri="{FF2B5EF4-FFF2-40B4-BE49-F238E27FC236}">
                <a16:creationId xmlns:a16="http://schemas.microsoft.com/office/drawing/2014/main" id="{8B5112CF-765C-60BF-D905-51E6E370BFA5}"/>
              </a:ext>
            </a:extLst>
          </p:cNvPr>
          <p:cNvSpPr>
            <a:spLocks noGrp="1"/>
          </p:cNvSpPr>
          <p:nvPr>
            <p:ph type="sldNum" sz="quarter" idx="4"/>
          </p:nvPr>
        </p:nvSpPr>
        <p:spPr/>
        <p:txBody>
          <a:bodyPr rtlCol="0"/>
          <a:lstStyle>
            <a:defPPr>
              <a:defRPr lang="ru-RU"/>
            </a:defPPr>
          </a:lstStyle>
          <a:p>
            <a:pPr rtl="0"/>
            <a:r>
              <a:rPr lang="ru-RU" dirty="0"/>
              <a:t>7</a:t>
            </a:r>
          </a:p>
        </p:txBody>
      </p:sp>
      <p:sp>
        <p:nvSpPr>
          <p:cNvPr id="3" name="Заголовок 12">
            <a:extLst>
              <a:ext uri="{FF2B5EF4-FFF2-40B4-BE49-F238E27FC236}">
                <a16:creationId xmlns:a16="http://schemas.microsoft.com/office/drawing/2014/main" id="{1D53C98D-31AC-BA6F-AD4A-174E0A408666}"/>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3F97C1F7-0AF4-58B4-A5A0-9CE946648128}"/>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D549746D-736B-776B-064F-311D68F1CE52}"/>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graphicFrame>
        <p:nvGraphicFramePr>
          <p:cNvPr id="8" name="Таблица 7">
            <a:extLst>
              <a:ext uri="{FF2B5EF4-FFF2-40B4-BE49-F238E27FC236}">
                <a16:creationId xmlns:a16="http://schemas.microsoft.com/office/drawing/2014/main" id="{BE5276FD-A0FF-E17E-7E5E-61C12AE429E7}"/>
              </a:ext>
            </a:extLst>
          </p:cNvPr>
          <p:cNvGraphicFramePr>
            <a:graphicFrameLocks noGrp="1"/>
          </p:cNvGraphicFramePr>
          <p:nvPr>
            <p:extLst>
              <p:ext uri="{D42A27DB-BD31-4B8C-83A1-F6EECF244321}">
                <p14:modId xmlns:p14="http://schemas.microsoft.com/office/powerpoint/2010/main" val="4019580657"/>
              </p:ext>
            </p:extLst>
          </p:nvPr>
        </p:nvGraphicFramePr>
        <p:xfrm>
          <a:off x="563623" y="1259221"/>
          <a:ext cx="6850051" cy="3655983"/>
        </p:xfrm>
        <a:graphic>
          <a:graphicData uri="http://schemas.openxmlformats.org/drawingml/2006/table">
            <a:tbl>
              <a:tblPr firstRow="1" bandRow="1">
                <a:tableStyleId>{68D230F3-CF80-4859-8CE7-A43EE81993B5}</a:tableStyleId>
              </a:tblPr>
              <a:tblGrid>
                <a:gridCol w="1735495">
                  <a:extLst>
                    <a:ext uri="{9D8B030D-6E8A-4147-A177-3AD203B41FA5}">
                      <a16:colId xmlns:a16="http://schemas.microsoft.com/office/drawing/2014/main" val="2749046516"/>
                    </a:ext>
                  </a:extLst>
                </a:gridCol>
                <a:gridCol w="1780014">
                  <a:extLst>
                    <a:ext uri="{9D8B030D-6E8A-4147-A177-3AD203B41FA5}">
                      <a16:colId xmlns:a16="http://schemas.microsoft.com/office/drawing/2014/main" val="15485946"/>
                    </a:ext>
                  </a:extLst>
                </a:gridCol>
                <a:gridCol w="1590148">
                  <a:extLst>
                    <a:ext uri="{9D8B030D-6E8A-4147-A177-3AD203B41FA5}">
                      <a16:colId xmlns:a16="http://schemas.microsoft.com/office/drawing/2014/main" val="2131455370"/>
                    </a:ext>
                  </a:extLst>
                </a:gridCol>
                <a:gridCol w="1744394">
                  <a:extLst>
                    <a:ext uri="{9D8B030D-6E8A-4147-A177-3AD203B41FA5}">
                      <a16:colId xmlns:a16="http://schemas.microsoft.com/office/drawing/2014/main" val="1589135117"/>
                    </a:ext>
                  </a:extLst>
                </a:gridCol>
              </a:tblGrid>
              <a:tr h="822421">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Метод</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 успешно отслеженных кадров</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дрожание рамки</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время обработки кадра</a:t>
                      </a:r>
                    </a:p>
                  </a:txBody>
                  <a:tcPr anchor="ctr"/>
                </a:tc>
                <a:extLst>
                  <a:ext uri="{0D108BD9-81ED-4DB2-BD59-A6C34878D82A}">
                    <a16:rowId xmlns:a16="http://schemas.microsoft.com/office/drawing/2014/main" val="1238620359"/>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err="1">
                          <a:solidFill>
                            <a:schemeClr val="tx1"/>
                          </a:solidFill>
                          <a:effectLst/>
                          <a:latin typeface="Century Gothic" panose="020B0502020202020204" pitchFamily="34" charset="0"/>
                          <a:ea typeface="+mn-ea"/>
                          <a:cs typeface="+mn-cs"/>
                        </a:rPr>
                        <a:t>csrt</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6.02</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11.14</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29710684"/>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err="1">
                          <a:solidFill>
                            <a:schemeClr val="tx1"/>
                          </a:solidFill>
                          <a:effectLst/>
                          <a:latin typeface="Century Gothic" panose="020B0502020202020204" pitchFamily="34" charset="0"/>
                          <a:ea typeface="+mn-ea"/>
                          <a:cs typeface="+mn-cs"/>
                        </a:rPr>
                        <a:t>MedianFlow</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3.20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1.46</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248589215"/>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tx1"/>
                          </a:solidFill>
                          <a:effectLst/>
                          <a:latin typeface="Century Gothic" panose="020B0502020202020204" pitchFamily="34" charset="0"/>
                          <a:ea typeface="+mn-ea"/>
                          <a:cs typeface="+mn-cs"/>
                        </a:rPr>
                        <a:t>MOSSE</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5.84</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1.47</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991932347"/>
                  </a:ext>
                </a:extLst>
              </a:tr>
            </a:tbl>
          </a:graphicData>
        </a:graphic>
      </p:graphicFrame>
      <p:sp>
        <p:nvSpPr>
          <p:cNvPr id="11" name="TextBox 10">
            <a:extLst>
              <a:ext uri="{FF2B5EF4-FFF2-40B4-BE49-F238E27FC236}">
                <a16:creationId xmlns:a16="http://schemas.microsoft.com/office/drawing/2014/main" id="{63EA71B4-9BA9-FC31-2F1D-75423826E647}"/>
              </a:ext>
            </a:extLst>
          </p:cNvPr>
          <p:cNvSpPr txBox="1"/>
          <p:nvPr/>
        </p:nvSpPr>
        <p:spPr>
          <a:xfrm>
            <a:off x="541867" y="6165938"/>
            <a:ext cx="3059462" cy="369332"/>
          </a:xfrm>
          <a:prstGeom prst="rect">
            <a:avLst/>
          </a:prstGeom>
          <a:noFill/>
        </p:spPr>
        <p:txBody>
          <a:bodyPr wrap="square" rtlCol="0">
            <a:spAutoFit/>
          </a:bodyPr>
          <a:lstStyle/>
          <a:p>
            <a:r>
              <a:rPr lang="ru-RU" dirty="0">
                <a:latin typeface="Century Gothic" panose="020B0502020202020204" pitchFamily="34" charset="0"/>
              </a:rPr>
              <a:t>ПОБЕДИТЕЛЬ</a:t>
            </a:r>
            <a:r>
              <a:rPr lang="ru-RU" dirty="0"/>
              <a:t>:</a:t>
            </a:r>
            <a:r>
              <a:rPr lang="en-US" dirty="0"/>
              <a:t> </a:t>
            </a:r>
            <a:r>
              <a:rPr lang="en-US" i="1" dirty="0"/>
              <a:t>MOSSE</a:t>
            </a:r>
            <a:r>
              <a:rPr lang="ru-RU" dirty="0"/>
              <a:t> </a:t>
            </a:r>
            <a:r>
              <a:rPr lang="en-US" dirty="0"/>
              <a:t> </a:t>
            </a:r>
            <a:endParaRPr lang="ru-RU" dirty="0"/>
          </a:p>
        </p:txBody>
      </p:sp>
      <p:pic>
        <p:nvPicPr>
          <p:cNvPr id="2" name="Рисунок 1">
            <a:extLst>
              <a:ext uri="{FF2B5EF4-FFF2-40B4-BE49-F238E27FC236}">
                <a16:creationId xmlns:a16="http://schemas.microsoft.com/office/drawing/2014/main" id="{68373377-FCB7-9487-0761-959972222AB3}"/>
              </a:ext>
            </a:extLst>
          </p:cNvPr>
          <p:cNvPicPr>
            <a:picLocks noChangeAspect="1"/>
          </p:cNvPicPr>
          <p:nvPr/>
        </p:nvPicPr>
        <p:blipFill>
          <a:blip r:embed="rId3"/>
          <a:srcRect/>
          <a:stretch/>
        </p:blipFill>
        <p:spPr>
          <a:xfrm>
            <a:off x="7605667" y="4122088"/>
            <a:ext cx="4291615" cy="2499254"/>
          </a:xfrm>
          <a:prstGeom prst="rect">
            <a:avLst/>
          </a:prstGeom>
        </p:spPr>
      </p:pic>
    </p:spTree>
    <p:extLst>
      <p:ext uri="{BB962C8B-B14F-4D97-AF65-F5344CB8AC3E}">
        <p14:creationId xmlns:p14="http://schemas.microsoft.com/office/powerpoint/2010/main" val="728324719"/>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88A4DF-3865-1C46-73F1-5202202E125D}"/>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E11A285D-894E-DF77-5245-94D0D3FA40EE}"/>
              </a:ext>
            </a:extLst>
          </p:cNvPr>
          <p:cNvSpPr>
            <a:spLocks noGrp="1"/>
          </p:cNvSpPr>
          <p:nvPr>
            <p:ph type="title"/>
          </p:nvPr>
        </p:nvSpPr>
        <p:spPr>
          <a:xfrm>
            <a:off x="541867" y="222468"/>
            <a:ext cx="10287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РЕЗУЛЬТАТЫ</a:t>
            </a:r>
          </a:p>
        </p:txBody>
      </p:sp>
      <p:sp>
        <p:nvSpPr>
          <p:cNvPr id="4" name="Номер слайда 3">
            <a:extLst>
              <a:ext uri="{FF2B5EF4-FFF2-40B4-BE49-F238E27FC236}">
                <a16:creationId xmlns:a16="http://schemas.microsoft.com/office/drawing/2014/main" id="{596AD254-072F-4F00-B823-0BCAA4740BFE}"/>
              </a:ext>
            </a:extLst>
          </p:cNvPr>
          <p:cNvSpPr>
            <a:spLocks noGrp="1"/>
          </p:cNvSpPr>
          <p:nvPr>
            <p:ph type="sldNum" sz="quarter" idx="4"/>
          </p:nvPr>
        </p:nvSpPr>
        <p:spPr/>
        <p:txBody>
          <a:bodyPr rtlCol="0"/>
          <a:lstStyle>
            <a:defPPr>
              <a:defRPr lang="ru-RU"/>
            </a:defPPr>
          </a:lstStyle>
          <a:p>
            <a:pPr rtl="0"/>
            <a:r>
              <a:rPr lang="ru-RU" dirty="0"/>
              <a:t>6</a:t>
            </a:r>
          </a:p>
        </p:txBody>
      </p:sp>
      <p:sp>
        <p:nvSpPr>
          <p:cNvPr id="14" name="Объект 13">
            <a:extLst>
              <a:ext uri="{FF2B5EF4-FFF2-40B4-BE49-F238E27FC236}">
                <a16:creationId xmlns:a16="http://schemas.microsoft.com/office/drawing/2014/main" id="{239D80BD-84B5-CA41-9D17-37635B076773}"/>
              </a:ext>
            </a:extLst>
          </p:cNvPr>
          <p:cNvSpPr>
            <a:spLocks noGrp="1"/>
          </p:cNvSpPr>
          <p:nvPr>
            <p:ph sz="quarter" idx="10"/>
          </p:nvPr>
        </p:nvSpPr>
        <p:spPr>
          <a:xfrm>
            <a:off x="541867" y="1153903"/>
            <a:ext cx="10033000" cy="4713327"/>
          </a:xfrm>
        </p:spPr>
        <p:txBody>
          <a:bodyPr rtlCol="0">
            <a:normAutofit/>
          </a:bodyPr>
          <a:lstStyle>
            <a:defPPr>
              <a:defRPr lang="ru-RU"/>
            </a:defPPr>
          </a:lstStyle>
          <a:p>
            <a:pPr marL="45720" indent="0">
              <a:buNone/>
            </a:pPr>
            <a:r>
              <a:rPr lang="ru-RU" cap="none" dirty="0">
                <a:latin typeface="Century Gothic" panose="020B0502020202020204" pitchFamily="34" charset="0"/>
              </a:rPr>
              <a:t>Почти во всех тестах по метриках побеждает </a:t>
            </a:r>
            <a:r>
              <a:rPr lang="en-US" cap="none" dirty="0" err="1">
                <a:latin typeface="Century Gothic" panose="020B0502020202020204" pitchFamily="34" charset="0"/>
              </a:rPr>
              <a:t>mosse</a:t>
            </a:r>
            <a:r>
              <a:rPr lang="en-US" cap="none" dirty="0">
                <a:latin typeface="Century Gothic" panose="020B0502020202020204" pitchFamily="34" charset="0"/>
              </a:rPr>
              <a:t>, </a:t>
            </a:r>
            <a:r>
              <a:rPr lang="en-US" cap="none" dirty="0" err="1">
                <a:latin typeface="Century Gothic" panose="020B0502020202020204" pitchFamily="34" charset="0"/>
              </a:rPr>
              <a:t>о</a:t>
            </a:r>
            <a:r>
              <a:rPr lang="ru-RU" cap="none" dirty="0" err="1">
                <a:latin typeface="Century Gothic" panose="020B0502020202020204" pitchFamily="34" charset="0"/>
              </a:rPr>
              <a:t>днако</a:t>
            </a:r>
            <a:r>
              <a:rPr lang="ru-RU" cap="none" dirty="0">
                <a:latin typeface="Century Gothic" panose="020B0502020202020204" pitchFamily="34" charset="0"/>
              </a:rPr>
              <a:t> не всегда метрики отражают действительное качество трекинга. Фактически, </a:t>
            </a:r>
            <a:r>
              <a:rPr lang="en-US" cap="none" dirty="0" err="1">
                <a:latin typeface="Century Gothic" panose="020B0502020202020204" pitchFamily="34" charset="0"/>
              </a:rPr>
              <a:t>mosse</a:t>
            </a:r>
            <a:r>
              <a:rPr lang="en-US" cap="none" dirty="0">
                <a:latin typeface="Century Gothic" panose="020B0502020202020204" pitchFamily="34" charset="0"/>
              </a:rPr>
              <a:t> </a:t>
            </a:r>
            <a:r>
              <a:rPr lang="ru-RU" cap="none" dirty="0">
                <a:latin typeface="Century Gothic" panose="020B0502020202020204" pitchFamily="34" charset="0"/>
              </a:rPr>
              <a:t>показал наилучшие результаты только в последнем тесте, в остальных случаях он либо вовсе терял объект, либо сильно смещался и терял масштаб. Самым стабильным оказался </a:t>
            </a:r>
            <a:r>
              <a:rPr lang="en-US" cap="none" dirty="0" err="1">
                <a:latin typeface="Century Gothic" panose="020B0502020202020204" pitchFamily="34" charset="0"/>
              </a:rPr>
              <a:t>csrt</a:t>
            </a:r>
            <a:r>
              <a:rPr lang="en-US" cap="none" dirty="0">
                <a:latin typeface="Century Gothic" panose="020B0502020202020204" pitchFamily="34" charset="0"/>
              </a:rPr>
              <a:t>, </a:t>
            </a:r>
            <a:r>
              <a:rPr lang="ru-RU" cap="none" dirty="0">
                <a:latin typeface="Century Gothic" panose="020B0502020202020204" pitchFamily="34" charset="0"/>
              </a:rPr>
              <a:t>хоть он и имеет внушительное время обработки кадра. </a:t>
            </a:r>
            <a:r>
              <a:rPr lang="en-US" cap="none" dirty="0" err="1">
                <a:latin typeface="Century Gothic" panose="020B0502020202020204" pitchFamily="34" charset="0"/>
              </a:rPr>
              <a:t>MedianFlow</a:t>
            </a:r>
            <a:r>
              <a:rPr lang="en-US" cap="none" dirty="0">
                <a:latin typeface="Century Gothic" panose="020B0502020202020204" pitchFamily="34" charset="0"/>
              </a:rPr>
              <a:t> </a:t>
            </a:r>
            <a:r>
              <a:rPr lang="ru-RU" cap="none" dirty="0">
                <a:latin typeface="Century Gothic" panose="020B0502020202020204" pitchFamily="34" charset="0"/>
              </a:rPr>
              <a:t>очевидно был хорош только в тех тестах, где объект двигался по предсказуемой траектории.</a:t>
            </a:r>
            <a:endParaRPr lang="en-US" sz="2400" dirty="0">
              <a:latin typeface="Century Gothic" panose="020B0502020202020204" pitchFamily="34" charset="0"/>
            </a:endParaRPr>
          </a:p>
        </p:txBody>
      </p:sp>
      <p:sp>
        <p:nvSpPr>
          <p:cNvPr id="3" name="Заголовок 12">
            <a:extLst>
              <a:ext uri="{FF2B5EF4-FFF2-40B4-BE49-F238E27FC236}">
                <a16:creationId xmlns:a16="http://schemas.microsoft.com/office/drawing/2014/main" id="{6CFF3C28-A207-E6F5-5B64-DD8DA092EFD2}"/>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63CBD9D0-E82E-2066-2A08-82C0D4998334}"/>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92F0E012-B15E-D42D-828D-E18A10213837}"/>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82459464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BE692-A33C-E76D-3223-83DDDDFB6E05}"/>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565FAA8A-91DC-C7A8-9FE0-5E9509804573}"/>
              </a:ext>
            </a:extLst>
          </p:cNvPr>
          <p:cNvSpPr>
            <a:spLocks noGrp="1"/>
          </p:cNvSpPr>
          <p:nvPr>
            <p:ph type="title"/>
          </p:nvPr>
        </p:nvSpPr>
        <p:spPr>
          <a:xfrm>
            <a:off x="541867" y="222468"/>
            <a:ext cx="10033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Оценка методов</a:t>
            </a:r>
          </a:p>
        </p:txBody>
      </p:sp>
      <p:sp>
        <p:nvSpPr>
          <p:cNvPr id="4" name="Номер слайда 3">
            <a:extLst>
              <a:ext uri="{FF2B5EF4-FFF2-40B4-BE49-F238E27FC236}">
                <a16:creationId xmlns:a16="http://schemas.microsoft.com/office/drawing/2014/main" id="{4EE1CA0C-BF90-3E8E-E4D3-FC7DD7993CD7}"/>
              </a:ext>
            </a:extLst>
          </p:cNvPr>
          <p:cNvSpPr>
            <a:spLocks noGrp="1"/>
          </p:cNvSpPr>
          <p:nvPr>
            <p:ph type="sldNum" sz="quarter" idx="4"/>
          </p:nvPr>
        </p:nvSpPr>
        <p:spPr/>
        <p:txBody>
          <a:bodyPr rtlCol="0"/>
          <a:lstStyle>
            <a:defPPr>
              <a:defRPr lang="ru-RU"/>
            </a:defPPr>
          </a:lstStyle>
          <a:p>
            <a:pPr rtl="0"/>
            <a:r>
              <a:rPr lang="ru-RU" dirty="0"/>
              <a:t>13</a:t>
            </a:r>
          </a:p>
        </p:txBody>
      </p:sp>
      <p:graphicFrame>
        <p:nvGraphicFramePr>
          <p:cNvPr id="3" name="Объект 2">
            <a:extLst>
              <a:ext uri="{FF2B5EF4-FFF2-40B4-BE49-F238E27FC236}">
                <a16:creationId xmlns:a16="http://schemas.microsoft.com/office/drawing/2014/main" id="{29E934D3-B6AA-C70C-8000-D1A245AD896C}"/>
              </a:ext>
            </a:extLst>
          </p:cNvPr>
          <p:cNvGraphicFramePr>
            <a:graphicFrameLocks noGrp="1"/>
          </p:cNvGraphicFramePr>
          <p:nvPr>
            <p:ph sz="quarter" idx="10"/>
            <p:extLst>
              <p:ext uri="{D42A27DB-BD31-4B8C-83A1-F6EECF244321}">
                <p14:modId xmlns:p14="http://schemas.microsoft.com/office/powerpoint/2010/main" val="3092322760"/>
              </p:ext>
            </p:extLst>
          </p:nvPr>
        </p:nvGraphicFramePr>
        <p:xfrm>
          <a:off x="541866" y="1324956"/>
          <a:ext cx="11167995" cy="4531476"/>
        </p:xfrm>
        <a:graphic>
          <a:graphicData uri="http://schemas.openxmlformats.org/drawingml/2006/table">
            <a:tbl>
              <a:tblPr firstRow="1" bandRow="1">
                <a:tableStyleId>{68D230F3-CF80-4859-8CE7-A43EE81993B5}</a:tableStyleId>
              </a:tblPr>
              <a:tblGrid>
                <a:gridCol w="1602818">
                  <a:extLst>
                    <a:ext uri="{9D8B030D-6E8A-4147-A177-3AD203B41FA5}">
                      <a16:colId xmlns:a16="http://schemas.microsoft.com/office/drawing/2014/main" val="822383471"/>
                    </a:ext>
                  </a:extLst>
                </a:gridCol>
                <a:gridCol w="2310938">
                  <a:extLst>
                    <a:ext uri="{9D8B030D-6E8A-4147-A177-3AD203B41FA5}">
                      <a16:colId xmlns:a16="http://schemas.microsoft.com/office/drawing/2014/main" val="714274259"/>
                    </a:ext>
                  </a:extLst>
                </a:gridCol>
                <a:gridCol w="1856509">
                  <a:extLst>
                    <a:ext uri="{9D8B030D-6E8A-4147-A177-3AD203B41FA5}">
                      <a16:colId xmlns:a16="http://schemas.microsoft.com/office/drawing/2014/main" val="3294895541"/>
                    </a:ext>
                  </a:extLst>
                </a:gridCol>
                <a:gridCol w="2804160">
                  <a:extLst>
                    <a:ext uri="{9D8B030D-6E8A-4147-A177-3AD203B41FA5}">
                      <a16:colId xmlns:a16="http://schemas.microsoft.com/office/drawing/2014/main" val="2720571909"/>
                    </a:ext>
                  </a:extLst>
                </a:gridCol>
                <a:gridCol w="2593570">
                  <a:extLst>
                    <a:ext uri="{9D8B030D-6E8A-4147-A177-3AD203B41FA5}">
                      <a16:colId xmlns:a16="http://schemas.microsoft.com/office/drawing/2014/main" val="3264144196"/>
                    </a:ext>
                  </a:extLst>
                </a:gridCol>
              </a:tblGrid>
              <a:tr h="1073612">
                <a:tc>
                  <a:txBody>
                    <a:bodyPr/>
                    <a:lstStyle/>
                    <a:p>
                      <a:pPr algn="ctr"/>
                      <a:r>
                        <a:rPr lang="ru-RU" sz="2000" b="1" i="0" kern="1200" cap="none" spc="-150" baseline="0" dirty="0">
                          <a:solidFill>
                            <a:schemeClr val="tx1"/>
                          </a:solidFill>
                          <a:effectLst/>
                          <a:latin typeface="Century Gothic" panose="020B0502020202020204" pitchFamily="34" charset="0"/>
                          <a:ea typeface="Verdana" panose="020B0604030504040204" pitchFamily="34" charset="0"/>
                        </a:rPr>
                        <a:t>Метод</a:t>
                      </a:r>
                    </a:p>
                  </a:txBody>
                  <a:tcPr anchor="ctr"/>
                </a:tc>
                <a:tc>
                  <a:txBody>
                    <a:bodyPr/>
                    <a:lstStyle/>
                    <a:p>
                      <a:pPr marL="177800" indent="0" algn="ctr"/>
                      <a:r>
                        <a:rPr lang="ru-RU" sz="2000" dirty="0">
                          <a:solidFill>
                            <a:schemeClr val="tx1"/>
                          </a:solidFill>
                          <a:latin typeface="Century Gothic" panose="020B0502020202020204" pitchFamily="34" charset="0"/>
                        </a:rPr>
                        <a:t>Частота потери на изображении</a:t>
                      </a:r>
                    </a:p>
                  </a:txBody>
                  <a:tcPr anchor="ctr"/>
                </a:tc>
                <a:tc>
                  <a:txBody>
                    <a:bodyPr/>
                    <a:lstStyle/>
                    <a:p>
                      <a:pPr algn="ctr"/>
                      <a:r>
                        <a:rPr lang="ru-RU" sz="2000" dirty="0">
                          <a:solidFill>
                            <a:schemeClr val="tx1"/>
                          </a:solidFill>
                          <a:latin typeface="Century Gothic" panose="020B0502020202020204" pitchFamily="34" charset="0"/>
                        </a:rPr>
                        <a:t>Скорость обработки </a:t>
                      </a:r>
                      <a:endParaRPr lang="ru-RU" sz="2000" b="1"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2000" dirty="0">
                          <a:solidFill>
                            <a:schemeClr val="tx1"/>
                          </a:solidFill>
                          <a:latin typeface="Century Gothic" panose="020B0502020202020204" pitchFamily="34" charset="0"/>
                        </a:rPr>
                        <a:t>Устойчивость к изменениям масштаба и вращению объекта</a:t>
                      </a:r>
                      <a:endParaRPr lang="ru-RU" sz="2000" b="1"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2000" dirty="0">
                          <a:solidFill>
                            <a:schemeClr val="tx1"/>
                          </a:solidFill>
                          <a:latin typeface="Century Gothic" panose="020B0502020202020204" pitchFamily="34" charset="0"/>
                        </a:rPr>
                        <a:t>Устойчивость к изменениям фона</a:t>
                      </a:r>
                      <a:endParaRPr lang="ru-RU" sz="2000" b="1"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2750241898"/>
                  </a:ext>
                </a:extLst>
              </a:tr>
              <a:tr h="10736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kern="1200" cap="none" spc="-150" baseline="0" dirty="0">
                          <a:solidFill>
                            <a:schemeClr val="tx1"/>
                          </a:solidFill>
                          <a:effectLst/>
                          <a:latin typeface="Century Gothic" panose="020B0502020202020204" pitchFamily="34" charset="0"/>
                          <a:ea typeface="Verdana" panose="020B0604030504040204" pitchFamily="34" charset="0"/>
                          <a:cs typeface="+mn-cs"/>
                        </a:rPr>
                        <a:t>CSRT</a:t>
                      </a:r>
                      <a:endParaRPr lang="ru-RU" sz="2000" b="1" i="0" kern="1200" cap="none" spc="-150" baseline="0" dirty="0">
                        <a:solidFill>
                          <a:schemeClr val="tx1"/>
                        </a:solidFill>
                        <a:effectLst/>
                        <a:latin typeface="Century Gothic" panose="020B0502020202020204" pitchFamily="34" charset="0"/>
                        <a:ea typeface="Verdana" panose="020B0604030504040204" pitchFamily="34" charset="0"/>
                        <a:cs typeface="+mn-cs"/>
                      </a:endParaRPr>
                    </a:p>
                  </a:txBody>
                  <a:tcPr anchor="ctr"/>
                </a:tc>
                <a:tc>
                  <a:txBody>
                    <a:bodyPr/>
                    <a:lstStyle/>
                    <a:p>
                      <a:pPr algn="ctr"/>
                      <a:r>
                        <a:rPr lang="ru-RU" sz="2000" b="0" i="0" kern="1200" cap="none" spc="-150" baseline="0" dirty="0">
                          <a:solidFill>
                            <a:schemeClr val="tx1"/>
                          </a:solidFill>
                          <a:effectLst/>
                          <a:latin typeface="Century Gothic" panose="020B0502020202020204" pitchFamily="34" charset="0"/>
                          <a:ea typeface="Verdana" panose="020B0604030504040204" pitchFamily="34" charset="0"/>
                        </a:rPr>
                        <a:t>Редко</a:t>
                      </a:r>
                    </a:p>
                  </a:txBody>
                  <a:tcPr anchor="ctr"/>
                </a:tc>
                <a:tc>
                  <a:txBody>
                    <a:bodyPr/>
                    <a:lstStyle/>
                    <a:p>
                      <a:pPr algn="ctr"/>
                      <a:r>
                        <a:rPr lang="ru-RU" sz="2000" b="0" i="0" kern="1200" cap="none" spc="-150" baseline="0" dirty="0">
                          <a:solidFill>
                            <a:schemeClr val="tx1"/>
                          </a:solidFill>
                          <a:effectLst/>
                          <a:latin typeface="Century Gothic" panose="020B0502020202020204" pitchFamily="34" charset="0"/>
                          <a:ea typeface="Verdana" panose="020B0604030504040204" pitchFamily="34" charset="0"/>
                        </a:rPr>
                        <a:t>2</a:t>
                      </a:r>
                      <a:r>
                        <a:rPr lang="en-US" sz="2000" b="0" i="0" kern="1200" cap="none" spc="-150" baseline="0" dirty="0">
                          <a:solidFill>
                            <a:schemeClr val="tx1"/>
                          </a:solidFill>
                          <a:effectLst/>
                          <a:latin typeface="Century Gothic" panose="020B0502020202020204" pitchFamily="34" charset="0"/>
                          <a:ea typeface="Verdana" panose="020B0604030504040204" pitchFamily="34" charset="0"/>
                        </a:rPr>
                        <a:t>/5</a:t>
                      </a:r>
                      <a:endParaRPr lang="ru-RU" sz="20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2000" b="0" i="0" kern="1200" cap="none" spc="-150" baseline="0" dirty="0">
                          <a:solidFill>
                            <a:schemeClr val="tx1"/>
                          </a:solidFill>
                          <a:effectLst/>
                          <a:latin typeface="Century Gothic" panose="020B0502020202020204" pitchFamily="34" charset="0"/>
                          <a:ea typeface="Verdana" panose="020B0604030504040204" pitchFamily="34" charset="0"/>
                        </a:rPr>
                        <a:t>Почти всегда устойчив</a:t>
                      </a:r>
                    </a:p>
                  </a:txBody>
                  <a:tcPr anchor="ctr"/>
                </a:tc>
                <a:tc>
                  <a:txBody>
                    <a:bodyPr/>
                    <a:lstStyle/>
                    <a:p>
                      <a:pPr algn="ctr"/>
                      <a:r>
                        <a:rPr lang="ru-RU" sz="2000" b="0" i="0" kern="1200" cap="none" spc="-150" baseline="0" dirty="0">
                          <a:solidFill>
                            <a:schemeClr val="tx1"/>
                          </a:solidFill>
                          <a:effectLst/>
                          <a:latin typeface="Century Gothic" panose="020B0502020202020204" pitchFamily="34" charset="0"/>
                          <a:ea typeface="Verdana" panose="020B0604030504040204" pitchFamily="34" charset="0"/>
                        </a:rPr>
                        <a:t>Устойчив</a:t>
                      </a:r>
                    </a:p>
                  </a:txBody>
                  <a:tcPr anchor="ctr"/>
                </a:tc>
                <a:extLst>
                  <a:ext uri="{0D108BD9-81ED-4DB2-BD59-A6C34878D82A}">
                    <a16:rowId xmlns:a16="http://schemas.microsoft.com/office/drawing/2014/main" val="569129788"/>
                  </a:ext>
                </a:extLst>
              </a:tr>
              <a:tr h="10736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kern="1200" cap="none" spc="-150" baseline="0" dirty="0">
                          <a:solidFill>
                            <a:schemeClr val="tx1"/>
                          </a:solidFill>
                          <a:effectLst/>
                          <a:latin typeface="Century Gothic" panose="020B0502020202020204" pitchFamily="34" charset="0"/>
                          <a:ea typeface="Verdana" panose="020B0604030504040204" pitchFamily="34" charset="0"/>
                          <a:cs typeface="+mn-cs"/>
                        </a:rPr>
                        <a:t>MOSSE</a:t>
                      </a:r>
                      <a:endParaRPr lang="ru-RU" sz="2000" b="1" i="0" kern="1200" cap="none" spc="-150" baseline="0" dirty="0">
                        <a:solidFill>
                          <a:schemeClr val="tx1"/>
                        </a:solidFill>
                        <a:effectLst/>
                        <a:latin typeface="Century Gothic" panose="020B0502020202020204" pitchFamily="34" charset="0"/>
                        <a:ea typeface="Verdana" panose="020B0604030504040204" pitchFamily="34" charset="0"/>
                        <a:cs typeface="+mn-cs"/>
                      </a:endParaRPr>
                    </a:p>
                  </a:txBody>
                  <a:tcPr anchor="ctr"/>
                </a:tc>
                <a:tc>
                  <a:txBody>
                    <a:bodyPr/>
                    <a:lstStyle/>
                    <a:p>
                      <a:pPr algn="ctr"/>
                      <a:r>
                        <a:rPr lang="ru-RU" sz="2000" b="0" i="0" kern="1200" cap="none" spc="-150" baseline="0" dirty="0">
                          <a:solidFill>
                            <a:schemeClr val="tx1"/>
                          </a:solidFill>
                          <a:effectLst/>
                          <a:latin typeface="Century Gothic" panose="020B0502020202020204" pitchFamily="34" charset="0"/>
                          <a:ea typeface="Verdana" panose="020B0604030504040204" pitchFamily="34" charset="0"/>
                        </a:rPr>
                        <a:t>Иногда</a:t>
                      </a:r>
                    </a:p>
                  </a:txBody>
                  <a:tcPr anchor="ctr"/>
                </a:tc>
                <a:tc>
                  <a:txBody>
                    <a:bodyPr/>
                    <a:lstStyle/>
                    <a:p>
                      <a:pPr algn="ctr"/>
                      <a:r>
                        <a:rPr lang="en-US" sz="2000" b="0" i="0" kern="1200" cap="none" spc="-150" baseline="0" dirty="0">
                          <a:solidFill>
                            <a:schemeClr val="tx1"/>
                          </a:solidFill>
                          <a:effectLst/>
                          <a:latin typeface="Century Gothic" panose="020B0502020202020204" pitchFamily="34" charset="0"/>
                          <a:ea typeface="Verdana" panose="020B0604030504040204" pitchFamily="34" charset="0"/>
                        </a:rPr>
                        <a:t>5/5</a:t>
                      </a:r>
                      <a:endParaRPr lang="ru-RU" sz="20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2000" b="0" i="0" kern="1200" cap="none" spc="-150" baseline="0" dirty="0">
                          <a:solidFill>
                            <a:schemeClr val="tx1"/>
                          </a:solidFill>
                          <a:effectLst/>
                          <a:latin typeface="Century Gothic" panose="020B0502020202020204" pitchFamily="34" charset="0"/>
                          <a:ea typeface="Verdana" panose="020B0604030504040204" pitchFamily="34" charset="0"/>
                        </a:rPr>
                        <a:t>Устойчив к вращениям, не устойчив к масштабу</a:t>
                      </a:r>
                    </a:p>
                  </a:txBody>
                  <a:tcPr anchor="ctr"/>
                </a:tc>
                <a:tc>
                  <a:txBody>
                    <a:bodyPr/>
                    <a:lstStyle/>
                    <a:p>
                      <a:pPr algn="ctr"/>
                      <a:r>
                        <a:rPr lang="ru-RU" sz="2000" b="0" i="0" kern="1200" cap="none" spc="-150" baseline="0" dirty="0">
                          <a:solidFill>
                            <a:schemeClr val="tx1"/>
                          </a:solidFill>
                          <a:effectLst/>
                          <a:latin typeface="Century Gothic" panose="020B0502020202020204" pitchFamily="34" charset="0"/>
                          <a:ea typeface="Verdana" panose="020B0604030504040204" pitchFamily="34" charset="0"/>
                        </a:rPr>
                        <a:t>Плохо устойчив</a:t>
                      </a:r>
                    </a:p>
                  </a:txBody>
                  <a:tcPr anchor="ctr"/>
                </a:tc>
                <a:extLst>
                  <a:ext uri="{0D108BD9-81ED-4DB2-BD59-A6C34878D82A}">
                    <a16:rowId xmlns:a16="http://schemas.microsoft.com/office/drawing/2014/main" val="801005489"/>
                  </a:ext>
                </a:extLst>
              </a:tr>
              <a:tr h="107361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i="0" kern="1200" cap="none" spc="-150" baseline="0" dirty="0" err="1">
                          <a:solidFill>
                            <a:schemeClr val="tx1"/>
                          </a:solidFill>
                          <a:effectLst/>
                          <a:latin typeface="Century Gothic" panose="020B0502020202020204" pitchFamily="34" charset="0"/>
                          <a:ea typeface="Verdana" panose="020B0604030504040204" pitchFamily="34" charset="0"/>
                          <a:cs typeface="+mn-cs"/>
                        </a:rPr>
                        <a:t>MedianFlow</a:t>
                      </a:r>
                      <a:endParaRPr lang="ru-RU" sz="2000" b="1" i="0" kern="1200" cap="none" spc="-150" baseline="0" dirty="0">
                        <a:solidFill>
                          <a:schemeClr val="tx1"/>
                        </a:solidFill>
                        <a:effectLst/>
                        <a:latin typeface="Century Gothic" panose="020B0502020202020204" pitchFamily="34" charset="0"/>
                        <a:ea typeface="Verdana" panose="020B0604030504040204" pitchFamily="34" charset="0"/>
                        <a:cs typeface="+mn-cs"/>
                      </a:endParaRPr>
                    </a:p>
                  </a:txBody>
                  <a:tcPr anchor="ctr"/>
                </a:tc>
                <a:tc>
                  <a:txBody>
                    <a:bodyPr/>
                    <a:lstStyle/>
                    <a:p>
                      <a:pPr algn="ctr"/>
                      <a:r>
                        <a:rPr lang="ru-RU" sz="2000" b="0" i="0" kern="1200" cap="none" spc="-150" baseline="0" dirty="0">
                          <a:solidFill>
                            <a:schemeClr val="tx1"/>
                          </a:solidFill>
                          <a:effectLst/>
                          <a:latin typeface="Century Gothic" panose="020B0502020202020204" pitchFamily="34" charset="0"/>
                          <a:ea typeface="Verdana" panose="020B0604030504040204" pitchFamily="34" charset="0"/>
                        </a:rPr>
                        <a:t>Редко</a:t>
                      </a:r>
                    </a:p>
                  </a:txBody>
                  <a:tcPr anchor="ctr"/>
                </a:tc>
                <a:tc>
                  <a:txBody>
                    <a:bodyPr/>
                    <a:lstStyle/>
                    <a:p>
                      <a:pPr algn="ctr"/>
                      <a:r>
                        <a:rPr lang="ru-RU" sz="2000" b="0" i="0" kern="1200" cap="none" spc="-150" baseline="0" dirty="0">
                          <a:solidFill>
                            <a:schemeClr val="tx1"/>
                          </a:solidFill>
                          <a:effectLst/>
                          <a:latin typeface="Century Gothic" panose="020B0502020202020204" pitchFamily="34" charset="0"/>
                          <a:ea typeface="Verdana" panose="020B0604030504040204" pitchFamily="34" charset="0"/>
                        </a:rPr>
                        <a:t>5</a:t>
                      </a:r>
                      <a:r>
                        <a:rPr lang="en-US" sz="2000" b="0" i="0" kern="1200" cap="none" spc="-150" baseline="0" dirty="0">
                          <a:solidFill>
                            <a:schemeClr val="tx1"/>
                          </a:solidFill>
                          <a:effectLst/>
                          <a:latin typeface="Century Gothic" panose="020B0502020202020204" pitchFamily="34" charset="0"/>
                          <a:ea typeface="Verdana" panose="020B0604030504040204" pitchFamily="34" charset="0"/>
                        </a:rPr>
                        <a:t>/5</a:t>
                      </a:r>
                      <a:endParaRPr lang="ru-RU" sz="20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2000" b="0" i="0" kern="1200" cap="none" spc="-150" baseline="0" dirty="0">
                          <a:solidFill>
                            <a:schemeClr val="tx1"/>
                          </a:solidFill>
                          <a:effectLst/>
                          <a:latin typeface="Century Gothic" panose="020B0502020202020204" pitchFamily="34" charset="0"/>
                          <a:ea typeface="Verdana" panose="020B0604030504040204" pitchFamily="34" charset="0"/>
                        </a:rPr>
                        <a:t>Не устойчив к обоим</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ru-RU" sz="2000" b="0" i="0" kern="1200" cap="none" spc="-150" baseline="0" dirty="0">
                          <a:solidFill>
                            <a:schemeClr val="tx1"/>
                          </a:solidFill>
                          <a:effectLst/>
                          <a:latin typeface="Century Gothic" panose="020B0502020202020204" pitchFamily="34" charset="0"/>
                          <a:ea typeface="Verdana" panose="020B0604030504040204" pitchFamily="34" charset="0"/>
                        </a:rPr>
                        <a:t>Иногда устойчив, иногда нет</a:t>
                      </a:r>
                    </a:p>
                  </a:txBody>
                  <a:tcPr anchor="ctr"/>
                </a:tc>
                <a:extLst>
                  <a:ext uri="{0D108BD9-81ED-4DB2-BD59-A6C34878D82A}">
                    <a16:rowId xmlns:a16="http://schemas.microsoft.com/office/drawing/2014/main" val="2150140238"/>
                  </a:ext>
                </a:extLst>
              </a:tr>
            </a:tbl>
          </a:graphicData>
        </a:graphic>
      </p:graphicFrame>
    </p:spTree>
    <p:extLst>
      <p:ext uri="{BB962C8B-B14F-4D97-AF65-F5344CB8AC3E}">
        <p14:creationId xmlns:p14="http://schemas.microsoft.com/office/powerpoint/2010/main" val="328223888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287000" cy="589713"/>
          </a:xfrm>
        </p:spPr>
        <p:txBody>
          <a:bodyPr rtlCol="0">
            <a:normAutofit/>
          </a:bodyPr>
          <a:lstStyle>
            <a:defPPr>
              <a:defRPr lang="ru-RU"/>
            </a:defPPr>
          </a:lstStyle>
          <a:p>
            <a:r>
              <a:rPr lang="ru-RU" sz="3600" dirty="0"/>
              <a:t>Общий принцип работы трекинга</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p:txBody>
          <a:bodyPr rtlCol="0"/>
          <a:lstStyle>
            <a:defPPr>
              <a:defRPr lang="ru-RU"/>
            </a:defPPr>
          </a:lstStyle>
          <a:p>
            <a:pPr rtl="0"/>
            <a:r>
              <a:rPr lang="ru-RU" dirty="0"/>
              <a:t>14</a:t>
            </a:r>
          </a:p>
        </p:txBody>
      </p:sp>
      <p:sp>
        <p:nvSpPr>
          <p:cNvPr id="14" name="Объект 13">
            <a:extLst>
              <a:ext uri="{FF2B5EF4-FFF2-40B4-BE49-F238E27FC236}">
                <a16:creationId xmlns:a16="http://schemas.microsoft.com/office/drawing/2014/main" id="{61E1C258-AF5E-ED50-CD59-2A56B80D3647}"/>
              </a:ext>
            </a:extLst>
          </p:cNvPr>
          <p:cNvSpPr>
            <a:spLocks noGrp="1"/>
          </p:cNvSpPr>
          <p:nvPr>
            <p:ph sz="quarter" idx="10"/>
          </p:nvPr>
        </p:nvSpPr>
        <p:spPr>
          <a:xfrm>
            <a:off x="541866" y="906102"/>
            <a:ext cx="10641523" cy="5729430"/>
          </a:xfrm>
        </p:spPr>
        <p:txBody>
          <a:bodyPr rtlCol="0">
            <a:normAutofit/>
          </a:bodyPr>
          <a:lstStyle>
            <a:defPPr>
              <a:defRPr lang="ru-RU"/>
            </a:defPPr>
          </a:lstStyle>
          <a:p>
            <a:pPr marL="0" indent="0" algn="just" rtl="0">
              <a:lnSpc>
                <a:spcPct val="100000"/>
              </a:lnSpc>
              <a:spcBef>
                <a:spcPts val="0"/>
              </a:spcBef>
              <a:spcAft>
                <a:spcPts val="0"/>
              </a:spcAft>
              <a:buNone/>
            </a:pPr>
            <a:r>
              <a:rPr lang="ru-RU" sz="1700" dirty="0">
                <a:latin typeface="Century Gothic" panose="020B0502020202020204" pitchFamily="34" charset="0"/>
              </a:rPr>
              <a:t>При отслеживании наша цель - найти объект в текущем кадре, если мы успешно отследили его во всех (или почти во всех) предыдущих кадрах.</a:t>
            </a:r>
          </a:p>
          <a:p>
            <a:pPr marL="0" indent="0" algn="just" rtl="0">
              <a:lnSpc>
                <a:spcPct val="100000"/>
              </a:lnSpc>
              <a:spcBef>
                <a:spcPts val="0"/>
              </a:spcBef>
              <a:spcAft>
                <a:spcPts val="0"/>
              </a:spcAft>
              <a:buNone/>
            </a:pPr>
            <a:endParaRPr lang="ru-RU" sz="1700" dirty="0">
              <a:latin typeface="Century Gothic" panose="020B0502020202020204" pitchFamily="34" charset="0"/>
            </a:endParaRPr>
          </a:p>
          <a:p>
            <a:pPr marL="0" indent="0" algn="just" rtl="0">
              <a:lnSpc>
                <a:spcPct val="100000"/>
              </a:lnSpc>
              <a:spcBef>
                <a:spcPts val="0"/>
              </a:spcBef>
              <a:spcAft>
                <a:spcPts val="0"/>
              </a:spcAft>
              <a:buNone/>
            </a:pPr>
            <a:r>
              <a:rPr lang="ru-RU" sz="1700" dirty="0">
                <a:latin typeface="Century Gothic" panose="020B0502020202020204" pitchFamily="34" charset="0"/>
              </a:rPr>
              <a:t>Поскольку мы отслеживали объект до текущего кадра, мы знаем, как он двигался. Другими словами, мы знаем параметры модели движения. Если бы вы больше ничего не знали об объекте, вы могли бы предсказать его новое местоположение на основе текущей модели движения, и вы были бы довольно близки к тому, где находится новое местоположение объекта.</a:t>
            </a:r>
          </a:p>
          <a:p>
            <a:pPr marL="0" indent="0" algn="just" rtl="0">
              <a:lnSpc>
                <a:spcPct val="100000"/>
              </a:lnSpc>
              <a:spcBef>
                <a:spcPts val="0"/>
              </a:spcBef>
              <a:spcAft>
                <a:spcPts val="0"/>
              </a:spcAft>
              <a:buNone/>
            </a:pPr>
            <a:endParaRPr lang="ru-RU" sz="1700" dirty="0">
              <a:latin typeface="Century Gothic" panose="020B0502020202020204" pitchFamily="34" charset="0"/>
            </a:endParaRPr>
          </a:p>
          <a:p>
            <a:pPr marL="0" indent="0" algn="just" rtl="0">
              <a:lnSpc>
                <a:spcPct val="100000"/>
              </a:lnSpc>
              <a:spcBef>
                <a:spcPts val="0"/>
              </a:spcBef>
              <a:spcAft>
                <a:spcPts val="0"/>
              </a:spcAft>
              <a:buNone/>
            </a:pPr>
            <a:r>
              <a:rPr lang="ru-RU" sz="1700" dirty="0">
                <a:latin typeface="Century Gothic" panose="020B0502020202020204" pitchFamily="34" charset="0"/>
              </a:rPr>
              <a:t>Еще известно, как объект выглядел в каждом из предыдущих кадров. Другими словами, мы можем построить модель внешнего вида, которая кодирует то, как выглядит объект.</a:t>
            </a:r>
          </a:p>
          <a:p>
            <a:pPr marL="0" indent="0" algn="just" rtl="0">
              <a:lnSpc>
                <a:spcPct val="100000"/>
              </a:lnSpc>
              <a:spcBef>
                <a:spcPts val="0"/>
              </a:spcBef>
              <a:spcAft>
                <a:spcPts val="0"/>
              </a:spcAft>
              <a:buNone/>
            </a:pPr>
            <a:endParaRPr lang="ru-RU" sz="1700" dirty="0">
              <a:latin typeface="Century Gothic" panose="020B0502020202020204" pitchFamily="34" charset="0"/>
            </a:endParaRPr>
          </a:p>
          <a:p>
            <a:pPr marL="0" indent="0" algn="just" rtl="0">
              <a:lnSpc>
                <a:spcPct val="100000"/>
              </a:lnSpc>
              <a:spcBef>
                <a:spcPts val="0"/>
              </a:spcBef>
              <a:spcAft>
                <a:spcPts val="0"/>
              </a:spcAft>
              <a:buNone/>
            </a:pPr>
            <a:r>
              <a:rPr lang="ru-RU" sz="1700" dirty="0">
                <a:latin typeface="Century Gothic" panose="020B0502020202020204" pitchFamily="34" charset="0"/>
              </a:rPr>
              <a:t>Модель движения предсказывает приблизительное местоположение объекта. Модель внешнего вида корректирует эту оценку, чтобы получить более точную оценку на основе внешнего вида.</a:t>
            </a:r>
          </a:p>
          <a:p>
            <a:pPr marL="0" indent="0" algn="just" rtl="0">
              <a:lnSpc>
                <a:spcPct val="150000"/>
              </a:lnSpc>
              <a:spcBef>
                <a:spcPts val="0"/>
              </a:spcBef>
              <a:spcAft>
                <a:spcPts val="0"/>
              </a:spcAft>
              <a:buNone/>
            </a:pPr>
            <a:endParaRPr lang="ru-RU" sz="1600" dirty="0">
              <a:latin typeface="Century Gothic" panose="020B0502020202020204" pitchFamily="34" charset="0"/>
            </a:endParaRPr>
          </a:p>
        </p:txBody>
      </p:sp>
    </p:spTree>
    <p:extLst>
      <p:ext uri="{BB962C8B-B14F-4D97-AF65-F5344CB8AC3E}">
        <p14:creationId xmlns:p14="http://schemas.microsoft.com/office/powerpoint/2010/main" val="1189321665"/>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9292A-C95A-76AC-4CC2-07B925C0E4DE}"/>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DBA60ADC-81D7-BA0E-91CA-75CF479387AC}"/>
              </a:ext>
            </a:extLst>
          </p:cNvPr>
          <p:cNvSpPr>
            <a:spLocks noGrp="1"/>
          </p:cNvSpPr>
          <p:nvPr>
            <p:ph type="title"/>
          </p:nvPr>
        </p:nvSpPr>
        <p:spPr>
          <a:xfrm>
            <a:off x="541867" y="222468"/>
            <a:ext cx="10287000" cy="589713"/>
          </a:xfrm>
        </p:spPr>
        <p:txBody>
          <a:bodyPr rtlCol="0">
            <a:normAutofit/>
          </a:bodyPr>
          <a:lstStyle>
            <a:defPPr>
              <a:defRPr lang="ru-RU"/>
            </a:defPPr>
          </a:lstStyle>
          <a:p>
            <a:r>
              <a:rPr lang="ru-RU" sz="3600" dirty="0"/>
              <a:t>Описание метода  </a:t>
            </a:r>
            <a:r>
              <a:rPr lang="en-US" sz="3600" dirty="0"/>
              <a:t>MEDIANFLOW</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D41EBCF7-D444-D707-A15C-773ECAF3E225}"/>
              </a:ext>
            </a:extLst>
          </p:cNvPr>
          <p:cNvSpPr>
            <a:spLocks noGrp="1"/>
          </p:cNvSpPr>
          <p:nvPr>
            <p:ph type="sldNum" sz="quarter" idx="4"/>
          </p:nvPr>
        </p:nvSpPr>
        <p:spPr/>
        <p:txBody>
          <a:bodyPr rtlCol="0"/>
          <a:lstStyle>
            <a:defPPr>
              <a:defRPr lang="ru-RU"/>
            </a:defPPr>
          </a:lstStyle>
          <a:p>
            <a:pPr rtl="0"/>
            <a:r>
              <a:rPr lang="ru-RU" dirty="0"/>
              <a:t>15</a:t>
            </a:r>
          </a:p>
        </p:txBody>
      </p:sp>
      <mc:AlternateContent xmlns:mc="http://schemas.openxmlformats.org/markup-compatibility/2006" xmlns:a14="http://schemas.microsoft.com/office/drawing/2010/main">
        <mc:Choice Requires="a14">
          <p:sp>
            <p:nvSpPr>
              <p:cNvPr id="14" name="Объект 13">
                <a:extLst>
                  <a:ext uri="{FF2B5EF4-FFF2-40B4-BE49-F238E27FC236}">
                    <a16:creationId xmlns:a16="http://schemas.microsoft.com/office/drawing/2014/main" id="{2CD050DE-02DF-63EF-CE3B-FFEA6E10755D}"/>
                  </a:ext>
                </a:extLst>
              </p:cNvPr>
              <p:cNvSpPr>
                <a:spLocks noGrp="1"/>
              </p:cNvSpPr>
              <p:nvPr>
                <p:ph sz="quarter" idx="10"/>
              </p:nvPr>
            </p:nvSpPr>
            <p:spPr>
              <a:xfrm>
                <a:off x="541866" y="906102"/>
                <a:ext cx="10641523" cy="5729430"/>
              </a:xfrm>
            </p:spPr>
            <p:txBody>
              <a:bodyPr rtlCol="0">
                <a:normAutofit/>
              </a:bodyPr>
              <a:lstStyle>
                <a:defPPr>
                  <a:defRPr lang="ru-RU"/>
                </a:defPPr>
              </a:lstStyle>
              <a:p>
                <a:pPr marL="0" indent="0">
                  <a:buNone/>
                </a:pPr>
                <a:r>
                  <a:rPr lang="ru-RU" sz="1700" b="1" dirty="0">
                    <a:latin typeface="Century Gothic" panose="020B0502020202020204" pitchFamily="34" charset="0"/>
                  </a:rPr>
                  <a:t>Для начала алгоритму нужно:</a:t>
                </a:r>
              </a:p>
              <a:p>
                <a:pPr marL="0" indent="0">
                  <a:buNone/>
                </a:pPr>
                <a:r>
                  <a:rPr lang="en-US" sz="1700" dirty="0">
                    <a:latin typeface="Century Gothic" panose="020B0502020202020204" pitchFamily="34" charset="0"/>
                  </a:rPr>
                  <a:t>	</a:t>
                </a:r>
                <a:r>
                  <a:rPr lang="ru-RU" sz="1700" dirty="0">
                    <a:latin typeface="Century Gothic" panose="020B0502020202020204" pitchFamily="34" charset="0"/>
                  </a:rPr>
                  <a:t>- набор обучающих изображений </a:t>
                </a:r>
                <a14:m>
                  <m:oMath xmlns:m="http://schemas.openxmlformats.org/officeDocument/2006/math">
                    <m:sSub>
                      <m:sSubPr>
                        <m:ctrlPr>
                          <a:rPr lang="ru-RU" sz="1700" i="1">
                            <a:latin typeface="Cambria Math" panose="02040503050406030204" pitchFamily="18" charset="0"/>
                          </a:rPr>
                        </m:ctrlPr>
                      </m:sSubPr>
                      <m:e>
                        <m:r>
                          <a:rPr lang="en-US" sz="1700">
                            <a:latin typeface="Cambria Math" panose="02040503050406030204" pitchFamily="18" charset="0"/>
                          </a:rPr>
                          <m:t>𝑓</m:t>
                        </m:r>
                      </m:e>
                      <m:sub>
                        <m:r>
                          <a:rPr lang="ru-RU" sz="1700">
                            <a:latin typeface="Cambria Math" panose="02040503050406030204" pitchFamily="18" charset="0"/>
                          </a:rPr>
                          <m:t>𝑖</m:t>
                        </m:r>
                      </m:sub>
                    </m:sSub>
                  </m:oMath>
                </a14:m>
                <a:r>
                  <a:rPr lang="ru-RU" sz="1700" dirty="0">
                    <a:latin typeface="Century Gothic" panose="020B0502020202020204" pitchFamily="34" charset="0"/>
                  </a:rPr>
                  <a:t> </a:t>
                </a:r>
              </a:p>
              <a:p>
                <a:pPr marL="0" indent="0">
                  <a:buNone/>
                </a:pPr>
                <a:r>
                  <a:rPr lang="en-US" sz="1700" dirty="0">
                    <a:latin typeface="Century Gothic" panose="020B0502020202020204" pitchFamily="34" charset="0"/>
                  </a:rPr>
                  <a:t>	</a:t>
                </a:r>
                <a:r>
                  <a:rPr lang="ru-RU" sz="1700" dirty="0">
                    <a:latin typeface="Century Gothic" panose="020B0502020202020204" pitchFamily="34" charset="0"/>
                  </a:rPr>
                  <a:t>- обучающих откликов </a:t>
                </a:r>
                <a14:m>
                  <m:oMath xmlns:m="http://schemas.openxmlformats.org/officeDocument/2006/math">
                    <m:sSub>
                      <m:sSubPr>
                        <m:ctrlPr>
                          <a:rPr lang="ru-RU" sz="1700" i="1">
                            <a:latin typeface="Cambria Math" panose="02040503050406030204" pitchFamily="18" charset="0"/>
                          </a:rPr>
                        </m:ctrlPr>
                      </m:sSubPr>
                      <m:e>
                        <m:r>
                          <a:rPr lang="en-US" sz="1700">
                            <a:latin typeface="Cambria Math" panose="02040503050406030204" pitchFamily="18" charset="0"/>
                          </a:rPr>
                          <m:t>𝑔</m:t>
                        </m:r>
                      </m:e>
                      <m:sub>
                        <m:r>
                          <a:rPr lang="ru-RU" sz="1700">
                            <a:latin typeface="Cambria Math" panose="02040503050406030204" pitchFamily="18" charset="0"/>
                          </a:rPr>
                          <m:t>𝑖</m:t>
                        </m:r>
                      </m:sub>
                    </m:sSub>
                  </m:oMath>
                </a14:m>
                <a:endParaRPr lang="ru-RU" sz="1700" dirty="0">
                  <a:latin typeface="Century Gothic" panose="020B0502020202020204" pitchFamily="34" charset="0"/>
                </a:endParaRPr>
              </a:p>
              <a:p>
                <a:pPr marL="0" indent="0">
                  <a:buNone/>
                </a:pPr>
                <a:endParaRPr lang="ru-RU" sz="1700" dirty="0">
                  <a:latin typeface="Century Gothic" panose="020B0502020202020204" pitchFamily="34" charset="0"/>
                </a:endParaRPr>
              </a:p>
              <a:p>
                <a:pPr marL="0" indent="0">
                  <a:buNone/>
                </a:pPr>
                <a:r>
                  <a:rPr lang="ru-RU" sz="1700" dirty="0">
                    <a:latin typeface="Century Gothic" panose="020B0502020202020204" pitchFamily="34" charset="0"/>
                  </a:rPr>
                  <a:t>Обычно </a:t>
                </a:r>
                <a14:m>
                  <m:oMath xmlns:m="http://schemas.openxmlformats.org/officeDocument/2006/math">
                    <m:sSub>
                      <m:sSubPr>
                        <m:ctrlPr>
                          <a:rPr lang="ru-RU" sz="1700" i="1">
                            <a:latin typeface="Cambria Math" panose="02040503050406030204" pitchFamily="18" charset="0"/>
                          </a:rPr>
                        </m:ctrlPr>
                      </m:sSubPr>
                      <m:e>
                        <m:r>
                          <a:rPr lang="en-US" sz="1700">
                            <a:latin typeface="Cambria Math" panose="02040503050406030204" pitchFamily="18" charset="0"/>
                          </a:rPr>
                          <m:t>𝑔</m:t>
                        </m:r>
                      </m:e>
                      <m:sub>
                        <m:r>
                          <a:rPr lang="ru-RU" sz="1700">
                            <a:latin typeface="Cambria Math" panose="02040503050406030204" pitchFamily="18" charset="0"/>
                          </a:rPr>
                          <m:t>𝑖</m:t>
                        </m:r>
                      </m:sub>
                    </m:sSub>
                    <m:r>
                      <a:rPr lang="ru-RU" sz="1700">
                        <a:latin typeface="Cambria Math" panose="02040503050406030204" pitchFamily="18" charset="0"/>
                      </a:rPr>
                      <m:t> </m:t>
                    </m:r>
                  </m:oMath>
                </a14:m>
                <a:r>
                  <a:rPr lang="ru-RU" sz="1700" dirty="0">
                    <a:latin typeface="Century Gothic" panose="020B0502020202020204" pitchFamily="34" charset="0"/>
                  </a:rPr>
                  <a:t>может иметь любую форму.</a:t>
                </a:r>
              </a:p>
              <a:p>
                <a:pPr marL="0" indent="0">
                  <a:buNone/>
                </a:pPr>
                <a:r>
                  <a:rPr lang="ru-RU" sz="1700" dirty="0">
                    <a:latin typeface="Century Gothic" panose="020B0502020202020204" pitchFamily="34" charset="0"/>
                  </a:rPr>
                  <a:t>В данном случае </a:t>
                </a:r>
                <a14:m>
                  <m:oMath xmlns:m="http://schemas.openxmlformats.org/officeDocument/2006/math">
                    <m:sSub>
                      <m:sSubPr>
                        <m:ctrlPr>
                          <a:rPr lang="ru-RU" sz="1700" i="1">
                            <a:latin typeface="Cambria Math" panose="02040503050406030204" pitchFamily="18" charset="0"/>
                          </a:rPr>
                        </m:ctrlPr>
                      </m:sSubPr>
                      <m:e>
                        <m:r>
                          <a:rPr lang="en-US" sz="1700">
                            <a:latin typeface="Cambria Math" panose="02040503050406030204" pitchFamily="18" charset="0"/>
                          </a:rPr>
                          <m:t>𝑔</m:t>
                        </m:r>
                      </m:e>
                      <m:sub>
                        <m:r>
                          <a:rPr lang="ru-RU" sz="1700">
                            <a:latin typeface="Cambria Math" panose="02040503050406030204" pitchFamily="18" charset="0"/>
                          </a:rPr>
                          <m:t>𝑖</m:t>
                        </m:r>
                      </m:sub>
                    </m:sSub>
                  </m:oMath>
                </a14:m>
                <a:r>
                  <a:rPr lang="ru-RU" sz="1700" dirty="0">
                    <a:latin typeface="Century Gothic" panose="020B0502020202020204" pitchFamily="34" charset="0"/>
                  </a:rPr>
                  <a:t> генерируется из эталона.</a:t>
                </a:r>
              </a:p>
              <a:p>
                <a:pPr marL="0" indent="0">
                  <a:buNone/>
                </a:pPr>
                <a:endParaRPr lang="ru-RU" sz="1700" dirty="0">
                  <a:latin typeface="Century Gothic" panose="020B0502020202020204" pitchFamily="34" charset="0"/>
                </a:endParaRPr>
              </a:p>
              <a:p>
                <a:pPr marL="0" indent="0">
                  <a:buNone/>
                </a:pPr>
                <a:r>
                  <a:rPr lang="ru-RU" sz="1700" b="1" dirty="0">
                    <a:latin typeface="Century Gothic" panose="020B0502020202020204" pitchFamily="34" charset="0"/>
                  </a:rPr>
                  <a:t>Эталон</a:t>
                </a:r>
                <a:r>
                  <a:rPr lang="ru-RU" sz="1700" dirty="0">
                    <a:latin typeface="Century Gothic" panose="020B0502020202020204" pitchFamily="34" charset="0"/>
                  </a:rPr>
                  <a:t> – это матрица с гауссовым пиком в центре.</a:t>
                </a:r>
              </a:p>
              <a:p>
                <a:pPr marL="0" indent="0">
                  <a:buNone/>
                </a:pPr>
                <a:r>
                  <a:rPr lang="ru-RU" sz="1700" dirty="0">
                    <a:latin typeface="Century Gothic" panose="020B0502020202020204" pitchFamily="34" charset="0"/>
                  </a:rPr>
                  <a:t>В двумерном случае (на изображении) </a:t>
                </a:r>
                <a:r>
                  <a:rPr lang="ru-RU" sz="1700" b="1" dirty="0" err="1">
                    <a:latin typeface="Century Gothic" panose="020B0502020202020204" pitchFamily="34" charset="0"/>
                  </a:rPr>
                  <a:t>гауссовый</a:t>
                </a:r>
                <a:r>
                  <a:rPr lang="ru-RU" sz="1700" b="1" dirty="0">
                    <a:latin typeface="Century Gothic" panose="020B0502020202020204" pitchFamily="34" charset="0"/>
                  </a:rPr>
                  <a:t> пик </a:t>
                </a:r>
                <a:r>
                  <a:rPr lang="ru-RU" sz="1700" dirty="0">
                    <a:latin typeface="Century Gothic" panose="020B0502020202020204" pitchFamily="34" charset="0"/>
                  </a:rPr>
                  <a:t>– это область, где значения матрицы убывают по мере удаления от центра по формуле двумерного нормального (Гауссова) распределения. </a:t>
                </a:r>
              </a:p>
              <a:p>
                <a:pPr marL="0" indent="0">
                  <a:buNone/>
                </a:pPr>
                <a:endParaRPr lang="ru-RU" sz="1700" dirty="0">
                  <a:latin typeface="Century Gothic" panose="020B0502020202020204" pitchFamily="34" charset="0"/>
                </a:endParaRPr>
              </a:p>
              <a:p>
                <a:pPr marL="0" indent="0" algn="just" rtl="0">
                  <a:lnSpc>
                    <a:spcPct val="150000"/>
                  </a:lnSpc>
                  <a:spcBef>
                    <a:spcPts val="0"/>
                  </a:spcBef>
                  <a:spcAft>
                    <a:spcPts val="0"/>
                  </a:spcAft>
                  <a:buNone/>
                </a:pPr>
                <a:endParaRPr lang="ru-RU" sz="1600" dirty="0">
                  <a:latin typeface="Century Gothic" panose="020B0502020202020204" pitchFamily="34" charset="0"/>
                </a:endParaRPr>
              </a:p>
            </p:txBody>
          </p:sp>
        </mc:Choice>
        <mc:Fallback xmlns="">
          <p:sp>
            <p:nvSpPr>
              <p:cNvPr id="14" name="Объект 13">
                <a:extLst>
                  <a:ext uri="{FF2B5EF4-FFF2-40B4-BE49-F238E27FC236}">
                    <a16:creationId xmlns:a16="http://schemas.microsoft.com/office/drawing/2014/main" id="{2CD050DE-02DF-63EF-CE3B-FFEA6E10755D}"/>
                  </a:ext>
                </a:extLst>
              </p:cNvPr>
              <p:cNvSpPr>
                <a:spLocks noGrp="1" noRot="1" noChangeAspect="1" noMove="1" noResize="1" noEditPoints="1" noAdjustHandles="1" noChangeArrowheads="1" noChangeShapeType="1" noTextEdit="1"/>
              </p:cNvSpPr>
              <p:nvPr>
                <p:ph sz="quarter" idx="10"/>
              </p:nvPr>
            </p:nvSpPr>
            <p:spPr>
              <a:xfrm>
                <a:off x="541866" y="906102"/>
                <a:ext cx="10641523" cy="5729430"/>
              </a:xfrm>
              <a:blipFill>
                <a:blip r:embed="rId3"/>
                <a:stretch>
                  <a:fillRect l="-401" t="-745"/>
                </a:stretch>
              </a:blipFill>
            </p:spPr>
            <p:txBody>
              <a:bodyPr/>
              <a:lstStyle/>
              <a:p>
                <a:r>
                  <a:rPr lang="ru-RU">
                    <a:noFill/>
                  </a:rPr>
                  <a:t> </a:t>
                </a:r>
              </a:p>
            </p:txBody>
          </p:sp>
        </mc:Fallback>
      </mc:AlternateContent>
    </p:spTree>
    <p:extLst>
      <p:ext uri="{BB962C8B-B14F-4D97-AF65-F5344CB8AC3E}">
        <p14:creationId xmlns:p14="http://schemas.microsoft.com/office/powerpoint/2010/main" val="215867915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78B73-C6BF-A619-A8B7-AAF7D83E2EDF}"/>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90F586C1-B029-6A9A-2B16-69A17BF77F7D}"/>
              </a:ext>
            </a:extLst>
          </p:cNvPr>
          <p:cNvSpPr>
            <a:spLocks noGrp="1"/>
          </p:cNvSpPr>
          <p:nvPr>
            <p:ph type="title"/>
          </p:nvPr>
        </p:nvSpPr>
        <p:spPr>
          <a:xfrm>
            <a:off x="541867" y="222468"/>
            <a:ext cx="10287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ТЕСТЫ НАШЕГО МЕТОДА </a:t>
            </a:r>
            <a:r>
              <a:rPr lang="en-US" sz="3600" dirty="0">
                <a:latin typeface="Century Gothic" panose="020B0502020202020204" pitchFamily="34" charset="0"/>
                <a:ea typeface="Verdana" panose="020B0604030504040204" pitchFamily="34" charset="0"/>
                <a:cs typeface="Verdana" panose="020B0604030504040204" pitchFamily="34" charset="0"/>
              </a:rPr>
              <a:t>MEDIAN FLOW</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BDACF980-F5D8-E914-32DA-8820CB626BBB}"/>
              </a:ext>
            </a:extLst>
          </p:cNvPr>
          <p:cNvSpPr>
            <a:spLocks noGrp="1"/>
          </p:cNvSpPr>
          <p:nvPr>
            <p:ph type="sldNum" sz="quarter" idx="4"/>
          </p:nvPr>
        </p:nvSpPr>
        <p:spPr/>
        <p:txBody>
          <a:bodyPr rtlCol="0"/>
          <a:lstStyle>
            <a:defPPr>
              <a:defRPr lang="ru-RU"/>
            </a:defPPr>
          </a:lstStyle>
          <a:p>
            <a:pPr rtl="0"/>
            <a:r>
              <a:rPr lang="ru-RU" dirty="0"/>
              <a:t>7</a:t>
            </a:r>
          </a:p>
        </p:txBody>
      </p:sp>
      <p:sp>
        <p:nvSpPr>
          <p:cNvPr id="3" name="Заголовок 12">
            <a:extLst>
              <a:ext uri="{FF2B5EF4-FFF2-40B4-BE49-F238E27FC236}">
                <a16:creationId xmlns:a16="http://schemas.microsoft.com/office/drawing/2014/main" id="{60213515-C10E-0594-E33B-1A2BC7EA38AF}"/>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4C4C9A01-3E8E-6D17-563B-48BD20BA33D0}"/>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4D0C0653-3182-724D-EB75-10F84E4D247A}"/>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graphicFrame>
        <p:nvGraphicFramePr>
          <p:cNvPr id="8" name="Таблица 7">
            <a:extLst>
              <a:ext uri="{FF2B5EF4-FFF2-40B4-BE49-F238E27FC236}">
                <a16:creationId xmlns:a16="http://schemas.microsoft.com/office/drawing/2014/main" id="{5AE5AE19-0DE2-0DBC-6D88-D3BA03258EBD}"/>
              </a:ext>
            </a:extLst>
          </p:cNvPr>
          <p:cNvGraphicFramePr>
            <a:graphicFrameLocks noGrp="1"/>
          </p:cNvGraphicFramePr>
          <p:nvPr>
            <p:extLst>
              <p:ext uri="{D42A27DB-BD31-4B8C-83A1-F6EECF244321}">
                <p14:modId xmlns:p14="http://schemas.microsoft.com/office/powerpoint/2010/main" val="1603456824"/>
              </p:ext>
            </p:extLst>
          </p:nvPr>
        </p:nvGraphicFramePr>
        <p:xfrm>
          <a:off x="563623" y="1259221"/>
          <a:ext cx="6850051" cy="5300825"/>
        </p:xfrm>
        <a:graphic>
          <a:graphicData uri="http://schemas.openxmlformats.org/drawingml/2006/table">
            <a:tbl>
              <a:tblPr firstRow="1" bandRow="1">
                <a:tableStyleId>{68D230F3-CF80-4859-8CE7-A43EE81993B5}</a:tableStyleId>
              </a:tblPr>
              <a:tblGrid>
                <a:gridCol w="1735495">
                  <a:extLst>
                    <a:ext uri="{9D8B030D-6E8A-4147-A177-3AD203B41FA5}">
                      <a16:colId xmlns:a16="http://schemas.microsoft.com/office/drawing/2014/main" val="2749046516"/>
                    </a:ext>
                  </a:extLst>
                </a:gridCol>
                <a:gridCol w="1780014">
                  <a:extLst>
                    <a:ext uri="{9D8B030D-6E8A-4147-A177-3AD203B41FA5}">
                      <a16:colId xmlns:a16="http://schemas.microsoft.com/office/drawing/2014/main" val="15485946"/>
                    </a:ext>
                  </a:extLst>
                </a:gridCol>
                <a:gridCol w="1590148">
                  <a:extLst>
                    <a:ext uri="{9D8B030D-6E8A-4147-A177-3AD203B41FA5}">
                      <a16:colId xmlns:a16="http://schemas.microsoft.com/office/drawing/2014/main" val="2131455370"/>
                    </a:ext>
                  </a:extLst>
                </a:gridCol>
                <a:gridCol w="1744394">
                  <a:extLst>
                    <a:ext uri="{9D8B030D-6E8A-4147-A177-3AD203B41FA5}">
                      <a16:colId xmlns:a16="http://schemas.microsoft.com/office/drawing/2014/main" val="1589135117"/>
                    </a:ext>
                  </a:extLst>
                </a:gridCol>
              </a:tblGrid>
              <a:tr h="822421">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Видео</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 успешно отслеженных кадров</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дрожание рамки</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время обработки кадра</a:t>
                      </a:r>
                    </a:p>
                  </a:txBody>
                  <a:tcPr anchor="ctr"/>
                </a:tc>
                <a:extLst>
                  <a:ext uri="{0D108BD9-81ED-4DB2-BD59-A6C34878D82A}">
                    <a16:rowId xmlns:a16="http://schemas.microsoft.com/office/drawing/2014/main" val="1238620359"/>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tx1"/>
                          </a:solidFill>
                          <a:effectLst/>
                          <a:latin typeface="Century Gothic" panose="020B0502020202020204" pitchFamily="34" charset="0"/>
                          <a:ea typeface="+mn-ea"/>
                          <a:cs typeface="+mn-cs"/>
                        </a:rPr>
                        <a:t>duck</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1.52</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2,51</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29710684"/>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err="1">
                          <a:solidFill>
                            <a:schemeClr val="tx1"/>
                          </a:solidFill>
                          <a:effectLst/>
                          <a:latin typeface="Century Gothic" panose="020B0502020202020204" pitchFamily="34" charset="0"/>
                          <a:ea typeface="+mn-ea"/>
                          <a:cs typeface="+mn-cs"/>
                        </a:rPr>
                        <a:t>bmw</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74.9</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3.33</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1.99</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248589215"/>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err="1">
                          <a:solidFill>
                            <a:schemeClr val="tx1"/>
                          </a:solidFill>
                          <a:effectLst/>
                          <a:latin typeface="Century Gothic" panose="020B0502020202020204" pitchFamily="34" charset="0"/>
                          <a:ea typeface="+mn-ea"/>
                          <a:cs typeface="+mn-cs"/>
                        </a:rPr>
                        <a:t>nosferato</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6.69</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3.54</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991932347"/>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tx1"/>
                          </a:solidFill>
                          <a:effectLst/>
                          <a:latin typeface="Century Gothic" panose="020B0502020202020204" pitchFamily="34" charset="0"/>
                          <a:ea typeface="+mn-ea"/>
                          <a:cs typeface="+mn-cs"/>
                        </a:rPr>
                        <a:t>run</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4.29</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2.79</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2145897387"/>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tx1"/>
                          </a:solidFill>
                          <a:effectLst/>
                          <a:latin typeface="Century Gothic" panose="020B0502020202020204" pitchFamily="34" charset="0"/>
                          <a:ea typeface="+mn-ea"/>
                          <a:cs typeface="+mn-cs"/>
                        </a:rPr>
                        <a:t>ski</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3.36</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2.61</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477344571"/>
                  </a:ext>
                </a:extLst>
              </a:tr>
            </a:tbl>
          </a:graphicData>
        </a:graphic>
      </p:graphicFrame>
    </p:spTree>
    <p:extLst>
      <p:ext uri="{BB962C8B-B14F-4D97-AF65-F5344CB8AC3E}">
        <p14:creationId xmlns:p14="http://schemas.microsoft.com/office/powerpoint/2010/main" val="3734368800"/>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12E637-D299-3C19-2BF7-06F1CEAA9BAC}"/>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48C7CCDD-4CC6-4F52-1BFD-8B5054A08F55}"/>
              </a:ext>
            </a:extLst>
          </p:cNvPr>
          <p:cNvSpPr>
            <a:spLocks noGrp="1"/>
          </p:cNvSpPr>
          <p:nvPr>
            <p:ph type="title"/>
          </p:nvPr>
        </p:nvSpPr>
        <p:spPr>
          <a:xfrm>
            <a:off x="541867" y="222468"/>
            <a:ext cx="10287000" cy="589713"/>
          </a:xfrm>
        </p:spPr>
        <p:txBody>
          <a:bodyPr rtlCol="0">
            <a:normAutofit/>
          </a:bodyPr>
          <a:lstStyle>
            <a:defPPr>
              <a:defRPr lang="ru-RU"/>
            </a:defPPr>
          </a:lstStyle>
          <a:p>
            <a:r>
              <a:rPr lang="ru-RU" sz="3600" dirty="0"/>
              <a:t>Тесты нашего метода </a:t>
            </a:r>
            <a:r>
              <a:rPr lang="en-US" sz="3600" dirty="0"/>
              <a:t>MOSSE</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49C2E5A1-FA25-F90B-7BDA-55976F7D0077}"/>
              </a:ext>
            </a:extLst>
          </p:cNvPr>
          <p:cNvSpPr>
            <a:spLocks noGrp="1"/>
          </p:cNvSpPr>
          <p:nvPr>
            <p:ph type="sldNum" sz="quarter" idx="4"/>
          </p:nvPr>
        </p:nvSpPr>
        <p:spPr/>
        <p:txBody>
          <a:bodyPr rtlCol="0"/>
          <a:lstStyle>
            <a:defPPr>
              <a:defRPr lang="ru-RU"/>
            </a:defPPr>
          </a:lstStyle>
          <a:p>
            <a:pPr rtl="0"/>
            <a:r>
              <a:rPr lang="ru-RU" dirty="0"/>
              <a:t>22</a:t>
            </a:r>
          </a:p>
        </p:txBody>
      </p:sp>
      <p:graphicFrame>
        <p:nvGraphicFramePr>
          <p:cNvPr id="2" name="Объект 2">
            <a:extLst>
              <a:ext uri="{FF2B5EF4-FFF2-40B4-BE49-F238E27FC236}">
                <a16:creationId xmlns:a16="http://schemas.microsoft.com/office/drawing/2014/main" id="{D85DBAAE-384F-F1C4-A19A-0F8D4E6A7BCF}"/>
              </a:ext>
            </a:extLst>
          </p:cNvPr>
          <p:cNvGraphicFramePr>
            <a:graphicFrameLocks noGrp="1"/>
          </p:cNvGraphicFramePr>
          <p:nvPr>
            <p:ph sz="quarter" idx="10"/>
            <p:extLst>
              <p:ext uri="{D42A27DB-BD31-4B8C-83A1-F6EECF244321}">
                <p14:modId xmlns:p14="http://schemas.microsoft.com/office/powerpoint/2010/main" val="1059234199"/>
              </p:ext>
            </p:extLst>
          </p:nvPr>
        </p:nvGraphicFramePr>
        <p:xfrm>
          <a:off x="541866" y="997689"/>
          <a:ext cx="3273675" cy="4934526"/>
        </p:xfrm>
        <a:graphic>
          <a:graphicData uri="http://schemas.openxmlformats.org/drawingml/2006/table">
            <a:tbl>
              <a:tblPr firstRow="1" bandRow="1">
                <a:tableStyleId>{68D230F3-CF80-4859-8CE7-A43EE81993B5}</a:tableStyleId>
              </a:tblPr>
              <a:tblGrid>
                <a:gridCol w="1235170">
                  <a:extLst>
                    <a:ext uri="{9D8B030D-6E8A-4147-A177-3AD203B41FA5}">
                      <a16:colId xmlns:a16="http://schemas.microsoft.com/office/drawing/2014/main" val="822383471"/>
                    </a:ext>
                  </a:extLst>
                </a:gridCol>
                <a:gridCol w="1492629">
                  <a:extLst>
                    <a:ext uri="{9D8B030D-6E8A-4147-A177-3AD203B41FA5}">
                      <a16:colId xmlns:a16="http://schemas.microsoft.com/office/drawing/2014/main" val="714274259"/>
                    </a:ext>
                  </a:extLst>
                </a:gridCol>
                <a:gridCol w="545876">
                  <a:extLst>
                    <a:ext uri="{9D8B030D-6E8A-4147-A177-3AD203B41FA5}">
                      <a16:colId xmlns:a16="http://schemas.microsoft.com/office/drawing/2014/main" val="3294895541"/>
                    </a:ext>
                  </a:extLst>
                </a:gridCol>
              </a:tblGrid>
              <a:tr h="822421">
                <a:tc>
                  <a:txBody>
                    <a:bodyPr/>
                    <a:lstStyle/>
                    <a:p>
                      <a:pPr algn="ctr"/>
                      <a:r>
                        <a:rPr lang="ru-RU" sz="1400" b="1" i="0" kern="1200" cap="none" spc="-150" baseline="0" dirty="0">
                          <a:solidFill>
                            <a:schemeClr val="bg1"/>
                          </a:solidFill>
                          <a:effectLst/>
                          <a:latin typeface="Century Gothic" panose="020B0502020202020204" pitchFamily="34" charset="0"/>
                          <a:ea typeface="Verdana" panose="020B0604030504040204" pitchFamily="34" charset="0"/>
                        </a:rPr>
                        <a:t>Название видео</a:t>
                      </a:r>
                    </a:p>
                  </a:txBody>
                  <a:tcPr anchor="ctr"/>
                </a:tc>
                <a:tc>
                  <a:txBody>
                    <a:bodyPr/>
                    <a:lstStyle/>
                    <a:p>
                      <a:pPr marL="177800" indent="0" algn="ctr"/>
                      <a:r>
                        <a:rPr lang="ru-RU" sz="1400" dirty="0" err="1">
                          <a:solidFill>
                            <a:schemeClr val="bg1"/>
                          </a:solidFill>
                          <a:latin typeface="Century Gothic" panose="020B0502020202020204" pitchFamily="34" charset="0"/>
                        </a:rPr>
                        <a:t>Фреймтейм</a:t>
                      </a:r>
                      <a:endParaRPr lang="ru-RU" sz="1400" dirty="0">
                        <a:solidFill>
                          <a:schemeClr val="bg1"/>
                        </a:solidFill>
                        <a:latin typeface="Century Gothic" panose="020B0502020202020204" pitchFamily="34" charset="0"/>
                      </a:endParaRPr>
                    </a:p>
                  </a:txBody>
                  <a:tcPr anchor="ctr"/>
                </a:tc>
                <a:tc>
                  <a:txBody>
                    <a:bodyPr/>
                    <a:lstStyle/>
                    <a:p>
                      <a:pPr algn="ctr"/>
                      <a:r>
                        <a:rPr lang="en-US" sz="1400" dirty="0">
                          <a:solidFill>
                            <a:schemeClr val="bg1"/>
                          </a:solidFill>
                          <a:latin typeface="Century Gothic" panose="020B0502020202020204" pitchFamily="34" charset="0"/>
                        </a:rPr>
                        <a:t>FPS</a:t>
                      </a:r>
                      <a:endParaRPr lang="ru-RU" sz="1400" b="1"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275024189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400" b="0" kern="1200" dirty="0">
                          <a:solidFill>
                            <a:schemeClr val="bg1"/>
                          </a:solidFill>
                          <a:effectLst/>
                          <a:latin typeface="Century Gothic" panose="020B0502020202020204" pitchFamily="34" charset="0"/>
                          <a:ea typeface="+mn-ea"/>
                          <a:cs typeface="+mn-cs"/>
                        </a:rPr>
                        <a:t>bee</a:t>
                      </a:r>
                    </a:p>
                  </a:txBody>
                  <a:tcPr anchor="ctr"/>
                </a:tc>
                <a:tc>
                  <a:txBody>
                    <a:bodyPr/>
                    <a:lstStyle/>
                    <a:p>
                      <a:pPr algn="ctr"/>
                      <a:r>
                        <a:rPr lang="en" sz="1400" b="0" i="0" kern="1200" cap="none" spc="-150" baseline="0" dirty="0">
                          <a:solidFill>
                            <a:schemeClr val="bg1"/>
                          </a:solidFill>
                          <a:effectLst/>
                          <a:latin typeface="Century Gothic" panose="020B0502020202020204" pitchFamily="34" charset="0"/>
                          <a:ea typeface="Verdana" panose="020B0604030504040204" pitchFamily="34" charset="0"/>
                        </a:rPr>
                        <a:t>8</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400" b="0" i="0" kern="1200" cap="none" spc="-150" baseline="0" dirty="0">
                          <a:solidFill>
                            <a:schemeClr val="bg1"/>
                          </a:solidFill>
                          <a:effectLst/>
                          <a:latin typeface="Century Gothic" panose="020B0502020202020204" pitchFamily="34" charset="0"/>
                          <a:ea typeface="Verdana" panose="020B0604030504040204" pitchFamily="34" charset="0"/>
                        </a:rPr>
                        <a:t>127</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56912978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400" b="0" kern="1200" dirty="0">
                          <a:solidFill>
                            <a:schemeClr val="bg1"/>
                          </a:solidFill>
                          <a:effectLst/>
                          <a:latin typeface="Century Gothic" panose="020B0502020202020204" pitchFamily="34" charset="0"/>
                          <a:ea typeface="+mn-ea"/>
                          <a:cs typeface="+mn-cs"/>
                        </a:rPr>
                        <a:t>paraglider</a:t>
                      </a:r>
                    </a:p>
                  </a:txBody>
                  <a:tcPr anchor="ctr"/>
                </a:tc>
                <a:tc>
                  <a:txBody>
                    <a:bodyPr/>
                    <a:lstStyle/>
                    <a:p>
                      <a:pPr algn="ctr"/>
                      <a:r>
                        <a:rPr lang="en" sz="1400" b="0" i="0" kern="1200" cap="none" spc="-150" baseline="0" dirty="0">
                          <a:solidFill>
                            <a:schemeClr val="bg1"/>
                          </a:solidFill>
                          <a:effectLst/>
                          <a:latin typeface="Century Gothic" panose="020B0502020202020204" pitchFamily="34" charset="0"/>
                          <a:ea typeface="Verdana" panose="020B0604030504040204" pitchFamily="34" charset="0"/>
                        </a:rPr>
                        <a:t>3</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400" b="0" i="0" kern="1200" cap="none" spc="-150" baseline="0" dirty="0">
                          <a:solidFill>
                            <a:schemeClr val="bg1"/>
                          </a:solidFill>
                          <a:effectLst/>
                          <a:latin typeface="Century Gothic" panose="020B0502020202020204" pitchFamily="34" charset="0"/>
                          <a:ea typeface="Verdana" panose="020B0604030504040204" pitchFamily="34" charset="0"/>
                        </a:rPr>
                        <a:t>325</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801005489"/>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400" b="0" kern="1200" dirty="0">
                          <a:solidFill>
                            <a:schemeClr val="bg1"/>
                          </a:solidFill>
                          <a:effectLst/>
                          <a:latin typeface="Century Gothic" panose="020B0502020202020204" pitchFamily="34" charset="0"/>
                          <a:ea typeface="+mn-ea"/>
                          <a:cs typeface="+mn-cs"/>
                        </a:rPr>
                        <a:t>car</a:t>
                      </a:r>
                    </a:p>
                  </a:txBody>
                  <a:tcPr anchor="ctr"/>
                </a:tc>
                <a:tc>
                  <a:txBody>
                    <a:bodyPr/>
                    <a:lstStyle/>
                    <a:p>
                      <a:pPr algn="ctr"/>
                      <a:r>
                        <a:rPr lang="en" sz="1400" b="0" i="0" kern="1200" cap="none" spc="-150" baseline="0" dirty="0">
                          <a:solidFill>
                            <a:schemeClr val="bg1"/>
                          </a:solidFill>
                          <a:effectLst/>
                          <a:latin typeface="Century Gothic" panose="020B0502020202020204" pitchFamily="34" charset="0"/>
                          <a:ea typeface="Verdana" panose="020B0604030504040204" pitchFamily="34" charset="0"/>
                        </a:rPr>
                        <a:t>6</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400" b="0" i="0" kern="1200" cap="none" spc="-150" baseline="0" dirty="0">
                          <a:solidFill>
                            <a:schemeClr val="bg1"/>
                          </a:solidFill>
                          <a:effectLst/>
                          <a:latin typeface="Century Gothic" panose="020B0502020202020204" pitchFamily="34" charset="0"/>
                          <a:ea typeface="Verdana" panose="020B0604030504040204" pitchFamily="34" charset="0"/>
                        </a:rPr>
                        <a:t>183</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215014023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400" b="0" kern="1200" dirty="0" err="1">
                          <a:solidFill>
                            <a:schemeClr val="bg1"/>
                          </a:solidFill>
                          <a:effectLst/>
                          <a:latin typeface="Century Gothic" panose="020B0502020202020204" pitchFamily="34" charset="0"/>
                          <a:ea typeface="+mn-ea"/>
                          <a:cs typeface="+mn-cs"/>
                        </a:rPr>
                        <a:t>scateboard</a:t>
                      </a:r>
                      <a:endParaRPr lang="en" sz="1400" b="0" kern="1200" dirty="0">
                        <a:solidFill>
                          <a:schemeClr val="bg1"/>
                        </a:solidFill>
                        <a:effectLst/>
                        <a:latin typeface="Century Gothic" panose="020B0502020202020204" pitchFamily="34" charset="0"/>
                        <a:ea typeface="+mn-ea"/>
                        <a:cs typeface="+mn-cs"/>
                      </a:endParaRPr>
                    </a:p>
                  </a:txBody>
                  <a:tcPr anchor="ctr"/>
                </a:tc>
                <a:tc>
                  <a:txBody>
                    <a:bodyPr/>
                    <a:lstStyle/>
                    <a:p>
                      <a:pPr algn="ctr"/>
                      <a:r>
                        <a:rPr lang="en" sz="1400" b="0" i="0" kern="1200" cap="none" spc="-150" baseline="0" dirty="0">
                          <a:solidFill>
                            <a:schemeClr val="bg1"/>
                          </a:solidFill>
                          <a:effectLst/>
                          <a:latin typeface="Century Gothic" panose="020B0502020202020204" pitchFamily="34" charset="0"/>
                          <a:ea typeface="Verdana" panose="020B0604030504040204" pitchFamily="34" charset="0"/>
                        </a:rPr>
                        <a:t>12</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400" b="0" i="0" kern="1200" cap="none" spc="-150" baseline="0" dirty="0">
                          <a:solidFill>
                            <a:schemeClr val="bg1"/>
                          </a:solidFill>
                          <a:effectLst/>
                          <a:latin typeface="Century Gothic" panose="020B0502020202020204" pitchFamily="34" charset="0"/>
                          <a:ea typeface="Verdana" panose="020B0604030504040204" pitchFamily="34" charset="0"/>
                        </a:rPr>
                        <a:t>78</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587260356"/>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400" b="0" kern="1200" dirty="0">
                          <a:solidFill>
                            <a:schemeClr val="bg1"/>
                          </a:solidFill>
                          <a:effectLst/>
                          <a:latin typeface="Century Gothic" panose="020B0502020202020204" pitchFamily="34" charset="0"/>
                          <a:ea typeface="+mn-ea"/>
                          <a:cs typeface="+mn-cs"/>
                        </a:rPr>
                        <a:t>orange</a:t>
                      </a:r>
                    </a:p>
                  </a:txBody>
                  <a:tcPr anchor="ctr"/>
                </a:tc>
                <a:tc>
                  <a:txBody>
                    <a:bodyPr/>
                    <a:lstStyle/>
                    <a:p>
                      <a:pPr algn="ctr"/>
                      <a:r>
                        <a:rPr lang="en" sz="1400" b="0" i="0" kern="1200" cap="none" spc="-150" baseline="0" dirty="0">
                          <a:solidFill>
                            <a:schemeClr val="bg1"/>
                          </a:solidFill>
                          <a:effectLst/>
                          <a:latin typeface="Century Gothic" panose="020B0502020202020204" pitchFamily="34" charset="0"/>
                          <a:ea typeface="Verdana" panose="020B0604030504040204" pitchFamily="34" charset="0"/>
                        </a:rPr>
                        <a:t>5</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400" b="0" i="0" kern="1200" cap="none" spc="-150" baseline="0" dirty="0">
                          <a:solidFill>
                            <a:schemeClr val="bg1"/>
                          </a:solidFill>
                          <a:effectLst/>
                          <a:latin typeface="Century Gothic" panose="020B0502020202020204" pitchFamily="34" charset="0"/>
                          <a:ea typeface="Verdana" panose="020B0604030504040204" pitchFamily="34" charset="0"/>
                        </a:rPr>
                        <a:t>119</a:t>
                      </a:r>
                      <a:endParaRPr lang="ru-RU" sz="1400" b="0" i="0" kern="1200" cap="none" spc="-150" baseline="0" dirty="0">
                        <a:solidFill>
                          <a:schemeClr val="bg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42192744"/>
                  </a:ext>
                </a:extLst>
              </a:tr>
            </a:tbl>
          </a:graphicData>
        </a:graphic>
      </p:graphicFrame>
      <p:sp>
        <p:nvSpPr>
          <p:cNvPr id="6" name="TextBox 5">
            <a:extLst>
              <a:ext uri="{FF2B5EF4-FFF2-40B4-BE49-F238E27FC236}">
                <a16:creationId xmlns:a16="http://schemas.microsoft.com/office/drawing/2014/main" id="{3300963B-8D7E-735B-A7B1-36498B1BD325}"/>
              </a:ext>
            </a:extLst>
          </p:cNvPr>
          <p:cNvSpPr txBox="1"/>
          <p:nvPr/>
        </p:nvSpPr>
        <p:spPr>
          <a:xfrm>
            <a:off x="4392585" y="1786928"/>
            <a:ext cx="7221528" cy="3539430"/>
          </a:xfrm>
          <a:prstGeom prst="rect">
            <a:avLst/>
          </a:prstGeom>
          <a:noFill/>
        </p:spPr>
        <p:txBody>
          <a:bodyPr wrap="square">
            <a:spAutoFit/>
          </a:bodyPr>
          <a:lstStyle/>
          <a:p>
            <a:r>
              <a:rPr lang="ru-RU" sz="1600" dirty="0">
                <a:solidFill>
                  <a:schemeClr val="bg1"/>
                </a:solidFill>
                <a:latin typeface="Century Gothic" panose="020B0502020202020204" pitchFamily="34" charset="0"/>
              </a:rPr>
              <a:t>На видео 2 (</a:t>
            </a:r>
            <a:r>
              <a:rPr lang="en" sz="1600" b="0" kern="1200" dirty="0">
                <a:solidFill>
                  <a:schemeClr val="bg1"/>
                </a:solidFill>
                <a:effectLst/>
                <a:latin typeface="Century Gothic" panose="020B0502020202020204" pitchFamily="34" charset="0"/>
                <a:ea typeface="+mn-ea"/>
                <a:cs typeface="+mn-cs"/>
              </a:rPr>
              <a:t>paraglider</a:t>
            </a:r>
            <a:r>
              <a:rPr lang="ru-RU" sz="1600" dirty="0">
                <a:solidFill>
                  <a:schemeClr val="bg1"/>
                </a:solidFill>
                <a:latin typeface="Century Gothic" panose="020B0502020202020204" pitchFamily="34" charset="0"/>
              </a:rPr>
              <a:t>), на котором мы оценивали устойчивость к изменениям масштаба и вращению объекта, наш </a:t>
            </a:r>
            <a:r>
              <a:rPr lang="en-US" sz="1600" dirty="0">
                <a:solidFill>
                  <a:schemeClr val="bg1"/>
                </a:solidFill>
                <a:latin typeface="Century Gothic" panose="020B0502020202020204" pitchFamily="34" charset="0"/>
              </a:rPr>
              <a:t>MOSSE </a:t>
            </a:r>
            <a:r>
              <a:rPr lang="ru-RU" sz="1600" dirty="0">
                <a:solidFill>
                  <a:schemeClr val="bg1"/>
                </a:solidFill>
                <a:latin typeface="Century Gothic" panose="020B0502020202020204" pitchFamily="34" charset="0"/>
              </a:rPr>
              <a:t>продемонстрировал такие же результаты, что встроенный </a:t>
            </a:r>
            <a:r>
              <a:rPr lang="en-US" sz="1600" dirty="0">
                <a:solidFill>
                  <a:schemeClr val="bg1"/>
                </a:solidFill>
                <a:latin typeface="Century Gothic" panose="020B0502020202020204" pitchFamily="34" charset="0"/>
              </a:rPr>
              <a:t>MOSSE</a:t>
            </a:r>
            <a:r>
              <a:rPr lang="ru-RU" sz="1600" dirty="0">
                <a:solidFill>
                  <a:schemeClr val="bg1"/>
                </a:solidFill>
                <a:latin typeface="Century Gothic" panose="020B0502020202020204" pitchFamily="34" charset="0"/>
              </a:rPr>
              <a:t>, также отследил параплан и его водителя без ошибок.</a:t>
            </a:r>
          </a:p>
          <a:p>
            <a:endParaRPr lang="ru-RU" sz="1600" dirty="0">
              <a:solidFill>
                <a:schemeClr val="bg1"/>
              </a:solidFill>
              <a:latin typeface="Century Gothic" panose="020B0502020202020204" pitchFamily="34" charset="0"/>
            </a:endParaRPr>
          </a:p>
          <a:p>
            <a:r>
              <a:rPr lang="ru-RU" sz="1600" dirty="0">
                <a:solidFill>
                  <a:schemeClr val="bg1"/>
                </a:solidFill>
                <a:latin typeface="Century Gothic" panose="020B0502020202020204" pitchFamily="34" charset="0"/>
              </a:rPr>
              <a:t>На видео 4 (</a:t>
            </a:r>
            <a:r>
              <a:rPr lang="en" sz="1600" b="0" kern="1200" dirty="0" err="1">
                <a:solidFill>
                  <a:schemeClr val="bg1"/>
                </a:solidFill>
                <a:effectLst/>
                <a:latin typeface="Century Gothic" panose="020B0502020202020204" pitchFamily="34" charset="0"/>
                <a:ea typeface="+mn-ea"/>
                <a:cs typeface="+mn-cs"/>
              </a:rPr>
              <a:t>scateboard</a:t>
            </a:r>
            <a:r>
              <a:rPr lang="ru-RU" sz="1600" dirty="0">
                <a:solidFill>
                  <a:schemeClr val="bg1"/>
                </a:solidFill>
                <a:latin typeface="Century Gothic" panose="020B0502020202020204" pitchFamily="34" charset="0"/>
              </a:rPr>
              <a:t>), на котором мы оценивали устойчивость к изменениям фона, наш </a:t>
            </a:r>
            <a:r>
              <a:rPr lang="en-US" sz="1600" dirty="0">
                <a:solidFill>
                  <a:schemeClr val="bg1"/>
                </a:solidFill>
                <a:latin typeface="Century Gothic" panose="020B0502020202020204" pitchFamily="34" charset="0"/>
              </a:rPr>
              <a:t>MOSSE </a:t>
            </a:r>
            <a:r>
              <a:rPr lang="ru-RU" sz="1600" dirty="0">
                <a:solidFill>
                  <a:schemeClr val="bg1"/>
                </a:solidFill>
                <a:latin typeface="Century Gothic" panose="020B0502020202020204" pitchFamily="34" charset="0"/>
              </a:rPr>
              <a:t>продемонстрировал такие же результаты, что встроенный </a:t>
            </a:r>
            <a:r>
              <a:rPr lang="en-US" sz="1600" dirty="0">
                <a:solidFill>
                  <a:schemeClr val="bg1"/>
                </a:solidFill>
                <a:latin typeface="Century Gothic" panose="020B0502020202020204" pitchFamily="34" charset="0"/>
              </a:rPr>
              <a:t>MOSSE</a:t>
            </a:r>
            <a:r>
              <a:rPr lang="ru-RU" sz="1600" dirty="0">
                <a:solidFill>
                  <a:schemeClr val="bg1"/>
                </a:solidFill>
                <a:latin typeface="Century Gothic" panose="020B0502020202020204" pitchFamily="34" charset="0"/>
              </a:rPr>
              <a:t>, также в середине видео отслеживал половину тела, а в конце потерял человека вовсе.</a:t>
            </a:r>
          </a:p>
          <a:p>
            <a:endParaRPr lang="ru-RU" sz="1600" dirty="0">
              <a:solidFill>
                <a:schemeClr val="bg1"/>
              </a:solidFill>
              <a:latin typeface="Century Gothic" panose="020B0502020202020204" pitchFamily="34" charset="0"/>
            </a:endParaRPr>
          </a:p>
          <a:p>
            <a:r>
              <a:rPr lang="ru-RU" sz="1600" dirty="0">
                <a:solidFill>
                  <a:schemeClr val="bg1"/>
                </a:solidFill>
                <a:latin typeface="Century Gothic" panose="020B0502020202020204" pitchFamily="34" charset="0"/>
              </a:rPr>
              <a:t>На видео 5 (</a:t>
            </a:r>
            <a:r>
              <a:rPr lang="en" sz="1600" b="0" kern="1200" dirty="0">
                <a:solidFill>
                  <a:schemeClr val="bg1"/>
                </a:solidFill>
                <a:effectLst/>
                <a:latin typeface="Century Gothic" panose="020B0502020202020204" pitchFamily="34" charset="0"/>
                <a:ea typeface="+mn-ea"/>
                <a:cs typeface="+mn-cs"/>
              </a:rPr>
              <a:t>orange</a:t>
            </a:r>
            <a:r>
              <a:rPr lang="ru-RU" sz="1600" dirty="0">
                <a:solidFill>
                  <a:schemeClr val="bg1"/>
                </a:solidFill>
                <a:latin typeface="Century Gothic" panose="020B0502020202020204" pitchFamily="34" charset="0"/>
              </a:rPr>
              <a:t>), на котором мы оценивали частота потери области интереса, наш </a:t>
            </a:r>
            <a:r>
              <a:rPr lang="en-US" sz="1600" dirty="0">
                <a:solidFill>
                  <a:schemeClr val="bg1"/>
                </a:solidFill>
                <a:latin typeface="Century Gothic" panose="020B0502020202020204" pitchFamily="34" charset="0"/>
              </a:rPr>
              <a:t>MOSSE </a:t>
            </a:r>
            <a:r>
              <a:rPr lang="ru-RU" sz="1600" dirty="0">
                <a:solidFill>
                  <a:schemeClr val="bg1"/>
                </a:solidFill>
                <a:latin typeface="Century Gothic" panose="020B0502020202020204" pitchFamily="34" charset="0"/>
              </a:rPr>
              <a:t>продемонстрировал такие же результаты, что встроенный </a:t>
            </a:r>
            <a:r>
              <a:rPr lang="en-US" sz="1600" dirty="0">
                <a:solidFill>
                  <a:schemeClr val="bg1"/>
                </a:solidFill>
                <a:latin typeface="Century Gothic" panose="020B0502020202020204" pitchFamily="34" charset="0"/>
              </a:rPr>
              <a:t>MOSSE</a:t>
            </a:r>
            <a:r>
              <a:rPr lang="ru-RU" sz="1600" dirty="0">
                <a:solidFill>
                  <a:schemeClr val="bg1"/>
                </a:solidFill>
                <a:latin typeface="Century Gothic" panose="020B0502020202020204" pitchFamily="34" charset="0"/>
              </a:rPr>
              <a:t>, также потерял </a:t>
            </a:r>
            <a:br>
              <a:rPr lang="ru-RU" sz="1600" dirty="0">
                <a:solidFill>
                  <a:schemeClr val="bg1"/>
                </a:solidFill>
                <a:latin typeface="Century Gothic" panose="020B0502020202020204" pitchFamily="34" charset="0"/>
              </a:rPr>
            </a:br>
            <a:r>
              <a:rPr lang="ru-RU" sz="1600" dirty="0">
                <a:solidFill>
                  <a:schemeClr val="bg1"/>
                </a:solidFill>
                <a:latin typeface="Century Gothic" panose="020B0502020202020204" pitchFamily="34" charset="0"/>
              </a:rPr>
              <a:t>апельсин во время подкидывания, сконцентрировавшись на руке.</a:t>
            </a:r>
          </a:p>
        </p:txBody>
      </p:sp>
    </p:spTree>
    <p:extLst>
      <p:ext uri="{BB962C8B-B14F-4D97-AF65-F5344CB8AC3E}">
        <p14:creationId xmlns:p14="http://schemas.microsoft.com/office/powerpoint/2010/main" val="1292625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426AB605-C0C7-2488-6D36-B5EC68D8A4F7}"/>
              </a:ext>
            </a:extLst>
          </p:cNvPr>
          <p:cNvPicPr>
            <a:picLocks noChangeAspect="1"/>
          </p:cNvPicPr>
          <p:nvPr/>
        </p:nvPicPr>
        <p:blipFill>
          <a:blip r:embed="rId3"/>
          <a:stretch>
            <a:fillRect/>
          </a:stretch>
        </p:blipFill>
        <p:spPr>
          <a:xfrm>
            <a:off x="559470" y="4161921"/>
            <a:ext cx="4313622" cy="2400978"/>
          </a:xfrm>
          <a:prstGeom prst="rect">
            <a:avLst/>
          </a:prstGeom>
        </p:spPr>
      </p:pic>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033000" cy="589713"/>
          </a:xfrm>
        </p:spPr>
        <p:txBody>
          <a:bodyPr rtlCol="0">
            <a:normAutofit/>
          </a:bodyPr>
          <a:lstStyle>
            <a:defPPr>
              <a:defRPr lang="ru-RU"/>
            </a:defPPr>
          </a:lstStyle>
          <a:p>
            <a:pPr rtl="0"/>
            <a:r>
              <a:rPr lang="ru-RU" sz="3600" dirty="0"/>
              <a:t>Тесты нашего метода </a:t>
            </a:r>
            <a:r>
              <a:rPr lang="en-US" sz="3600" dirty="0"/>
              <a:t>MEDIAN FLOW</a:t>
            </a:r>
            <a:endParaRPr lang="ru-RU" sz="3600" dirty="0">
              <a:latin typeface="Century Gothic" panose="020B0502020202020204" pitchFamily="34" charset="0"/>
              <a:ea typeface="Verdana" panose="020B0604030504040204" pitchFamily="34" charset="0"/>
              <a:cs typeface="Verdana" panose="020B0604030504040204" pitchFamily="34" charset="0"/>
            </a:endParaRPr>
          </a:p>
        </p:txBody>
      </p:sp>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p:txBody>
          <a:bodyPr rtlCol="0"/>
          <a:lstStyle>
            <a:defPPr>
              <a:defRPr lang="ru-RU"/>
            </a:defPPr>
          </a:lstStyle>
          <a:p>
            <a:pPr rtl="0"/>
            <a:r>
              <a:rPr lang="ru-RU" dirty="0"/>
              <a:t>23</a:t>
            </a:r>
          </a:p>
        </p:txBody>
      </p:sp>
      <p:pic>
        <p:nvPicPr>
          <p:cNvPr id="5" name="Рисунок 4">
            <a:extLst>
              <a:ext uri="{FF2B5EF4-FFF2-40B4-BE49-F238E27FC236}">
                <a16:creationId xmlns:a16="http://schemas.microsoft.com/office/drawing/2014/main" id="{01A38E32-0A3C-55EA-3E1B-98E1E82A23E8}"/>
              </a:ext>
            </a:extLst>
          </p:cNvPr>
          <p:cNvPicPr>
            <a:picLocks noChangeAspect="1"/>
          </p:cNvPicPr>
          <p:nvPr/>
        </p:nvPicPr>
        <p:blipFill>
          <a:blip r:embed="rId4"/>
          <a:stretch>
            <a:fillRect/>
          </a:stretch>
        </p:blipFill>
        <p:spPr>
          <a:xfrm>
            <a:off x="559470" y="1028022"/>
            <a:ext cx="4316327" cy="2400978"/>
          </a:xfrm>
          <a:prstGeom prst="rect">
            <a:avLst/>
          </a:prstGeom>
        </p:spPr>
      </p:pic>
      <p:pic>
        <p:nvPicPr>
          <p:cNvPr id="8" name="Рисунок 7">
            <a:extLst>
              <a:ext uri="{FF2B5EF4-FFF2-40B4-BE49-F238E27FC236}">
                <a16:creationId xmlns:a16="http://schemas.microsoft.com/office/drawing/2014/main" id="{F5260F41-EAAD-001E-C55F-C4BDAF8D6CCE}"/>
              </a:ext>
            </a:extLst>
          </p:cNvPr>
          <p:cNvPicPr>
            <a:picLocks noChangeAspect="1"/>
          </p:cNvPicPr>
          <p:nvPr/>
        </p:nvPicPr>
        <p:blipFill>
          <a:blip r:embed="rId5"/>
          <a:stretch>
            <a:fillRect/>
          </a:stretch>
        </p:blipFill>
        <p:spPr>
          <a:xfrm>
            <a:off x="6139863" y="1028022"/>
            <a:ext cx="4256009" cy="2384794"/>
          </a:xfrm>
          <a:prstGeom prst="rect">
            <a:avLst/>
          </a:prstGeom>
        </p:spPr>
      </p:pic>
      <p:pic>
        <p:nvPicPr>
          <p:cNvPr id="18" name="Рисунок 17">
            <a:extLst>
              <a:ext uri="{FF2B5EF4-FFF2-40B4-BE49-F238E27FC236}">
                <a16:creationId xmlns:a16="http://schemas.microsoft.com/office/drawing/2014/main" id="{C0433A3B-61AE-AF96-2432-618540F972F7}"/>
              </a:ext>
            </a:extLst>
          </p:cNvPr>
          <p:cNvPicPr>
            <a:picLocks noChangeAspect="1"/>
          </p:cNvPicPr>
          <p:nvPr/>
        </p:nvPicPr>
        <p:blipFill>
          <a:blip r:embed="rId6"/>
          <a:stretch>
            <a:fillRect/>
          </a:stretch>
        </p:blipFill>
        <p:spPr>
          <a:xfrm>
            <a:off x="8716296" y="3592931"/>
            <a:ext cx="1679575" cy="3028033"/>
          </a:xfrm>
          <a:prstGeom prst="rect">
            <a:avLst/>
          </a:prstGeom>
        </p:spPr>
      </p:pic>
      <p:pic>
        <p:nvPicPr>
          <p:cNvPr id="12" name="Рисунок 11">
            <a:extLst>
              <a:ext uri="{FF2B5EF4-FFF2-40B4-BE49-F238E27FC236}">
                <a16:creationId xmlns:a16="http://schemas.microsoft.com/office/drawing/2014/main" id="{68D084F6-AE7F-FCA8-4695-EDFB861794CC}"/>
              </a:ext>
            </a:extLst>
          </p:cNvPr>
          <p:cNvPicPr>
            <a:picLocks noChangeAspect="1"/>
          </p:cNvPicPr>
          <p:nvPr/>
        </p:nvPicPr>
        <p:blipFill>
          <a:blip r:embed="rId7"/>
          <a:stretch>
            <a:fillRect/>
          </a:stretch>
        </p:blipFill>
        <p:spPr>
          <a:xfrm>
            <a:off x="6139862" y="3592932"/>
            <a:ext cx="1582659" cy="3013740"/>
          </a:xfrm>
          <a:prstGeom prst="rect">
            <a:avLst/>
          </a:prstGeom>
        </p:spPr>
      </p:pic>
      <p:sp>
        <p:nvSpPr>
          <p:cNvPr id="17" name="TextBox 16">
            <a:extLst>
              <a:ext uri="{FF2B5EF4-FFF2-40B4-BE49-F238E27FC236}">
                <a16:creationId xmlns:a16="http://schemas.microsoft.com/office/drawing/2014/main" id="{E0BDF48D-6BDD-FB1B-EE8A-F0D25FFC980C}"/>
              </a:ext>
            </a:extLst>
          </p:cNvPr>
          <p:cNvSpPr txBox="1"/>
          <p:nvPr/>
        </p:nvSpPr>
        <p:spPr>
          <a:xfrm>
            <a:off x="533094" y="3059668"/>
            <a:ext cx="312906" cy="369332"/>
          </a:xfrm>
          <a:prstGeom prst="rect">
            <a:avLst/>
          </a:prstGeom>
          <a:noFill/>
        </p:spPr>
        <p:txBody>
          <a:bodyPr wrap="none" rtlCol="0">
            <a:spAutoFit/>
          </a:bodyPr>
          <a:lstStyle/>
          <a:p>
            <a:r>
              <a:rPr lang="ru-RU" dirty="0">
                <a:highlight>
                  <a:srgbClr val="000000"/>
                </a:highlight>
              </a:rPr>
              <a:t>1</a:t>
            </a:r>
          </a:p>
        </p:txBody>
      </p:sp>
      <p:sp>
        <p:nvSpPr>
          <p:cNvPr id="19" name="TextBox 18">
            <a:extLst>
              <a:ext uri="{FF2B5EF4-FFF2-40B4-BE49-F238E27FC236}">
                <a16:creationId xmlns:a16="http://schemas.microsoft.com/office/drawing/2014/main" id="{FC1C841A-8CC3-4AFD-1EDA-CC4B66D7EC4E}"/>
              </a:ext>
            </a:extLst>
          </p:cNvPr>
          <p:cNvSpPr txBox="1"/>
          <p:nvPr/>
        </p:nvSpPr>
        <p:spPr>
          <a:xfrm>
            <a:off x="6145623" y="3059668"/>
            <a:ext cx="312906" cy="369332"/>
          </a:xfrm>
          <a:prstGeom prst="rect">
            <a:avLst/>
          </a:prstGeom>
          <a:noFill/>
        </p:spPr>
        <p:txBody>
          <a:bodyPr wrap="none" rtlCol="0">
            <a:spAutoFit/>
          </a:bodyPr>
          <a:lstStyle/>
          <a:p>
            <a:r>
              <a:rPr lang="ru-RU" dirty="0">
                <a:highlight>
                  <a:srgbClr val="000000"/>
                </a:highlight>
              </a:rPr>
              <a:t>2</a:t>
            </a:r>
          </a:p>
        </p:txBody>
      </p:sp>
      <p:sp>
        <p:nvSpPr>
          <p:cNvPr id="20" name="TextBox 19">
            <a:extLst>
              <a:ext uri="{FF2B5EF4-FFF2-40B4-BE49-F238E27FC236}">
                <a16:creationId xmlns:a16="http://schemas.microsoft.com/office/drawing/2014/main" id="{EC1FADF2-7976-3880-538A-78E9B552F1C0}"/>
              </a:ext>
            </a:extLst>
          </p:cNvPr>
          <p:cNvSpPr txBox="1"/>
          <p:nvPr/>
        </p:nvSpPr>
        <p:spPr>
          <a:xfrm>
            <a:off x="549311" y="6193567"/>
            <a:ext cx="312906" cy="369332"/>
          </a:xfrm>
          <a:prstGeom prst="rect">
            <a:avLst/>
          </a:prstGeom>
          <a:noFill/>
        </p:spPr>
        <p:txBody>
          <a:bodyPr wrap="none" rtlCol="0">
            <a:spAutoFit/>
          </a:bodyPr>
          <a:lstStyle/>
          <a:p>
            <a:r>
              <a:rPr lang="ru-RU" dirty="0">
                <a:highlight>
                  <a:srgbClr val="000000"/>
                </a:highlight>
              </a:rPr>
              <a:t>3</a:t>
            </a:r>
          </a:p>
        </p:txBody>
      </p:sp>
      <p:sp>
        <p:nvSpPr>
          <p:cNvPr id="21" name="TextBox 20">
            <a:extLst>
              <a:ext uri="{FF2B5EF4-FFF2-40B4-BE49-F238E27FC236}">
                <a16:creationId xmlns:a16="http://schemas.microsoft.com/office/drawing/2014/main" id="{5AB2C52F-2313-B161-AC12-AD357F1304B9}"/>
              </a:ext>
            </a:extLst>
          </p:cNvPr>
          <p:cNvSpPr txBox="1"/>
          <p:nvPr/>
        </p:nvSpPr>
        <p:spPr>
          <a:xfrm>
            <a:off x="6145623" y="6193567"/>
            <a:ext cx="312906" cy="369332"/>
          </a:xfrm>
          <a:prstGeom prst="rect">
            <a:avLst/>
          </a:prstGeom>
          <a:noFill/>
        </p:spPr>
        <p:txBody>
          <a:bodyPr wrap="none" rtlCol="0">
            <a:spAutoFit/>
          </a:bodyPr>
          <a:lstStyle/>
          <a:p>
            <a:r>
              <a:rPr lang="ru-RU" dirty="0">
                <a:highlight>
                  <a:srgbClr val="000000"/>
                </a:highlight>
              </a:rPr>
              <a:t>4</a:t>
            </a:r>
          </a:p>
        </p:txBody>
      </p:sp>
      <p:sp>
        <p:nvSpPr>
          <p:cNvPr id="22" name="TextBox 21">
            <a:extLst>
              <a:ext uri="{FF2B5EF4-FFF2-40B4-BE49-F238E27FC236}">
                <a16:creationId xmlns:a16="http://schemas.microsoft.com/office/drawing/2014/main" id="{538D36D0-8F50-A221-78F1-015E85EB0995}"/>
              </a:ext>
            </a:extLst>
          </p:cNvPr>
          <p:cNvSpPr txBox="1"/>
          <p:nvPr/>
        </p:nvSpPr>
        <p:spPr>
          <a:xfrm>
            <a:off x="8716297" y="6193567"/>
            <a:ext cx="312906" cy="369332"/>
          </a:xfrm>
          <a:prstGeom prst="rect">
            <a:avLst/>
          </a:prstGeom>
          <a:noFill/>
        </p:spPr>
        <p:txBody>
          <a:bodyPr wrap="none" rtlCol="0">
            <a:spAutoFit/>
          </a:bodyPr>
          <a:lstStyle/>
          <a:p>
            <a:r>
              <a:rPr lang="ru-RU" dirty="0">
                <a:highlight>
                  <a:srgbClr val="000000"/>
                </a:highlight>
              </a:rPr>
              <a:t>5</a:t>
            </a:r>
          </a:p>
        </p:txBody>
      </p:sp>
    </p:spTree>
    <p:extLst>
      <p:ext uri="{BB962C8B-B14F-4D97-AF65-F5344CB8AC3E}">
        <p14:creationId xmlns:p14="http://schemas.microsoft.com/office/powerpoint/2010/main" val="20534135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033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Используемые видео</a:t>
            </a:r>
          </a:p>
        </p:txBody>
      </p:sp>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p:txBody>
          <a:bodyPr rtlCol="0"/>
          <a:lstStyle>
            <a:defPPr>
              <a:defRPr lang="ru-RU"/>
            </a:defPPr>
          </a:lstStyle>
          <a:p>
            <a:pPr rtl="0"/>
            <a:r>
              <a:rPr lang="ru-RU" dirty="0"/>
              <a:t>1</a:t>
            </a:r>
          </a:p>
        </p:txBody>
      </p:sp>
      <p:graphicFrame>
        <p:nvGraphicFramePr>
          <p:cNvPr id="3" name="Объект 2">
            <a:extLst>
              <a:ext uri="{FF2B5EF4-FFF2-40B4-BE49-F238E27FC236}">
                <a16:creationId xmlns:a16="http://schemas.microsoft.com/office/drawing/2014/main" id="{EE822E44-D4BC-86C1-EC42-A6C1225B850B}"/>
              </a:ext>
            </a:extLst>
          </p:cNvPr>
          <p:cNvGraphicFramePr>
            <a:graphicFrameLocks noGrp="1"/>
          </p:cNvGraphicFramePr>
          <p:nvPr>
            <p:ph sz="quarter" idx="10"/>
            <p:extLst>
              <p:ext uri="{D42A27DB-BD31-4B8C-83A1-F6EECF244321}">
                <p14:modId xmlns:p14="http://schemas.microsoft.com/office/powerpoint/2010/main" val="3231101696"/>
              </p:ext>
            </p:extLst>
          </p:nvPr>
        </p:nvGraphicFramePr>
        <p:xfrm>
          <a:off x="541867" y="1324956"/>
          <a:ext cx="10780068" cy="4935604"/>
        </p:xfrm>
        <a:graphic>
          <a:graphicData uri="http://schemas.openxmlformats.org/drawingml/2006/table">
            <a:tbl>
              <a:tblPr firstRow="1" bandRow="1">
                <a:tableStyleId>{68D230F3-CF80-4859-8CE7-A43EE81993B5}</a:tableStyleId>
              </a:tblPr>
              <a:tblGrid>
                <a:gridCol w="1735495">
                  <a:extLst>
                    <a:ext uri="{9D8B030D-6E8A-4147-A177-3AD203B41FA5}">
                      <a16:colId xmlns:a16="http://schemas.microsoft.com/office/drawing/2014/main" val="822383471"/>
                    </a:ext>
                  </a:extLst>
                </a:gridCol>
                <a:gridCol w="1780014">
                  <a:extLst>
                    <a:ext uri="{9D8B030D-6E8A-4147-A177-3AD203B41FA5}">
                      <a16:colId xmlns:a16="http://schemas.microsoft.com/office/drawing/2014/main" val="714274259"/>
                    </a:ext>
                  </a:extLst>
                </a:gridCol>
                <a:gridCol w="748788">
                  <a:extLst>
                    <a:ext uri="{9D8B030D-6E8A-4147-A177-3AD203B41FA5}">
                      <a16:colId xmlns:a16="http://schemas.microsoft.com/office/drawing/2014/main" val="3294895541"/>
                    </a:ext>
                  </a:extLst>
                </a:gridCol>
                <a:gridCol w="1369494">
                  <a:extLst>
                    <a:ext uri="{9D8B030D-6E8A-4147-A177-3AD203B41FA5}">
                      <a16:colId xmlns:a16="http://schemas.microsoft.com/office/drawing/2014/main" val="2720571909"/>
                    </a:ext>
                  </a:extLst>
                </a:gridCol>
                <a:gridCol w="2939322">
                  <a:extLst>
                    <a:ext uri="{9D8B030D-6E8A-4147-A177-3AD203B41FA5}">
                      <a16:colId xmlns:a16="http://schemas.microsoft.com/office/drawing/2014/main" val="3264144196"/>
                    </a:ext>
                  </a:extLst>
                </a:gridCol>
                <a:gridCol w="2206955">
                  <a:extLst>
                    <a:ext uri="{9D8B030D-6E8A-4147-A177-3AD203B41FA5}">
                      <a16:colId xmlns:a16="http://schemas.microsoft.com/office/drawing/2014/main" val="1674690596"/>
                    </a:ext>
                  </a:extLst>
                </a:gridCol>
              </a:tblGrid>
              <a:tr h="822421">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Название</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Разрешение</a:t>
                      </a:r>
                    </a:p>
                  </a:txBody>
                  <a:tcPr anchor="ctr"/>
                </a:tc>
                <a:tc>
                  <a:txBody>
                    <a:bodyPr/>
                    <a:lstStyle/>
                    <a:p>
                      <a:pPr algn="ctr"/>
                      <a:r>
                        <a:rPr lang="en-US" sz="1800" b="1" i="0" kern="1200" cap="none" spc="-150" baseline="0" dirty="0">
                          <a:solidFill>
                            <a:schemeClr val="tx1"/>
                          </a:solidFill>
                          <a:effectLst/>
                          <a:latin typeface="Century Gothic" panose="020B0502020202020204" pitchFamily="34" charset="0"/>
                          <a:ea typeface="Verdana" panose="020B0604030504040204" pitchFamily="34" charset="0"/>
                        </a:rPr>
                        <a:t>FPS</a:t>
                      </a:r>
                      <a:endParaRPr lang="ru-RU" sz="1800" b="1"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Кодек</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Интенсивность объектов</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Длительность видео</a:t>
                      </a:r>
                    </a:p>
                  </a:txBody>
                  <a:tcPr anchor="ctr"/>
                </a:tc>
                <a:extLst>
                  <a:ext uri="{0D108BD9-81ED-4DB2-BD59-A6C34878D82A}">
                    <a16:rowId xmlns:a16="http://schemas.microsoft.com/office/drawing/2014/main" val="275024189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tx1"/>
                          </a:solidFill>
                          <a:effectLst/>
                          <a:latin typeface="Century Gothic" panose="020B0502020202020204" pitchFamily="34" charset="0"/>
                          <a:ea typeface="+mn-ea"/>
                          <a:cs typeface="+mn-cs"/>
                        </a:rPr>
                        <a:t>duck</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 sz="1600" b="0" i="0" kern="1200" cap="none" spc="-150" baseline="0" dirty="0">
                          <a:solidFill>
                            <a:schemeClr val="tx1"/>
                          </a:solidFill>
                          <a:effectLst/>
                          <a:latin typeface="Century Gothic" panose="020B0502020202020204" pitchFamily="34" charset="0"/>
                          <a:ea typeface="Verdana" panose="020B0604030504040204" pitchFamily="34" charset="0"/>
                        </a:rPr>
                        <a:t>1280x720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25</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 sz="1600" b="0" i="0" kern="1200" cap="none" spc="-150" baseline="0" dirty="0">
                          <a:solidFill>
                            <a:schemeClr val="tx1"/>
                          </a:solidFill>
                          <a:effectLst/>
                          <a:latin typeface="Century Gothic" panose="020B0502020202020204" pitchFamily="34" charset="0"/>
                          <a:ea typeface="Verdana" panose="020B0604030504040204" pitchFamily="34" charset="0"/>
                        </a:rPr>
                        <a:t>h264</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tx1"/>
                          </a:solidFill>
                          <a:effectLst/>
                          <a:latin typeface="Century Gothic" panose="020B0502020202020204" pitchFamily="34" charset="0"/>
                          <a:ea typeface="Verdana" panose="020B0604030504040204" pitchFamily="34" charset="0"/>
                        </a:rPr>
                        <a:t>Практически статичный объект</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6</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56912978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err="1">
                          <a:solidFill>
                            <a:schemeClr val="tx1"/>
                          </a:solidFill>
                          <a:effectLst/>
                          <a:latin typeface="Century Gothic" panose="020B0502020202020204" pitchFamily="34" charset="0"/>
                          <a:ea typeface="+mn-ea"/>
                          <a:cs typeface="+mn-cs"/>
                        </a:rPr>
                        <a:t>bmw</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 sz="1600" b="0" i="0" kern="1200" cap="none" spc="-150" baseline="0" dirty="0">
                          <a:solidFill>
                            <a:schemeClr val="tx1"/>
                          </a:solidFill>
                          <a:effectLst/>
                          <a:latin typeface="Century Gothic" panose="020B0502020202020204" pitchFamily="34" charset="0"/>
                          <a:ea typeface="Verdana" panose="020B0604030504040204" pitchFamily="34" charset="0"/>
                        </a:rPr>
                        <a:t>1280x720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tx1"/>
                          </a:solidFill>
                          <a:effectLst/>
                          <a:latin typeface="Century Gothic" panose="020B0502020202020204" pitchFamily="34" charset="0"/>
                          <a:ea typeface="Verdana" panose="020B0604030504040204" pitchFamily="34" charset="0"/>
                        </a:rPr>
                        <a:t>25</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i="0" kern="1200" cap="none" spc="-150" baseline="0" dirty="0">
                          <a:solidFill>
                            <a:schemeClr val="tx1"/>
                          </a:solidFill>
                          <a:effectLst/>
                          <a:latin typeface="Century Gothic" panose="020B0502020202020204" pitchFamily="34" charset="0"/>
                          <a:ea typeface="Verdana" panose="020B0604030504040204" pitchFamily="34" charset="0"/>
                        </a:rPr>
                        <a:t>h264</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tx1"/>
                          </a:solidFill>
                          <a:effectLst/>
                          <a:latin typeface="Century Gothic" panose="020B0502020202020204" pitchFamily="34" charset="0"/>
                          <a:ea typeface="Verdana" panose="020B0604030504040204" pitchFamily="34" charset="0"/>
                        </a:rPr>
                        <a:t>Подвижный по фрейму объект, меняющийся в масштабе</a:t>
                      </a: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a:t>
                      </a:r>
                      <a:r>
                        <a:rPr lang="ru-RU" sz="1600" b="0" i="0" kern="1200" cap="none" spc="-150" baseline="0" dirty="0">
                          <a:solidFill>
                            <a:schemeClr val="tx1"/>
                          </a:solidFill>
                          <a:effectLst/>
                          <a:latin typeface="Century Gothic" panose="020B0502020202020204" pitchFamily="34" charset="0"/>
                          <a:ea typeface="Verdana" panose="020B0604030504040204" pitchFamily="34" charset="0"/>
                        </a:rPr>
                        <a:t> выходит за пределы кадра</a:t>
                      </a:r>
                    </a:p>
                  </a:txBody>
                  <a:tcPr anchor="ctr"/>
                </a:tc>
                <a:tc>
                  <a:txBody>
                    <a:bodyPr/>
                    <a:lstStyle/>
                    <a:p>
                      <a:pPr algn="ctr"/>
                      <a:r>
                        <a:rPr lang="ru-RU" sz="1600" b="0" i="0" kern="1200" cap="none" spc="-150" baseline="0" dirty="0">
                          <a:solidFill>
                            <a:schemeClr val="tx1"/>
                          </a:solidFill>
                          <a:effectLst/>
                          <a:latin typeface="Century Gothic" panose="020B0502020202020204" pitchFamily="34" charset="0"/>
                          <a:ea typeface="Verdana" panose="020B0604030504040204" pitchFamily="34" charset="0"/>
                        </a:rPr>
                        <a:t>9</a:t>
                      </a:r>
                    </a:p>
                  </a:txBody>
                  <a:tcPr anchor="ctr"/>
                </a:tc>
                <a:extLst>
                  <a:ext uri="{0D108BD9-81ED-4DB2-BD59-A6C34878D82A}">
                    <a16:rowId xmlns:a16="http://schemas.microsoft.com/office/drawing/2014/main" val="801005489"/>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err="1">
                          <a:solidFill>
                            <a:schemeClr val="tx1"/>
                          </a:solidFill>
                          <a:effectLst/>
                          <a:latin typeface="Century Gothic" panose="020B0502020202020204" pitchFamily="34" charset="0"/>
                          <a:ea typeface="+mn-ea"/>
                          <a:cs typeface="+mn-cs"/>
                        </a:rPr>
                        <a:t>nosferatu</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1920x1080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tx1"/>
                          </a:solidFill>
                          <a:effectLst/>
                          <a:latin typeface="Century Gothic" panose="020B0502020202020204" pitchFamily="34" charset="0"/>
                          <a:ea typeface="Verdana" panose="020B0604030504040204" pitchFamily="34" charset="0"/>
                        </a:rPr>
                        <a:t>30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i="0" kern="1200" cap="none" spc="-150" baseline="0" dirty="0">
                          <a:solidFill>
                            <a:schemeClr val="tx1"/>
                          </a:solidFill>
                          <a:effectLst/>
                          <a:latin typeface="Century Gothic" panose="020B0502020202020204" pitchFamily="34" charset="0"/>
                          <a:ea typeface="Verdana" panose="020B0604030504040204" pitchFamily="34" charset="0"/>
                        </a:rPr>
                        <a:t>h264</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tx1"/>
                          </a:solidFill>
                          <a:effectLst/>
                          <a:latin typeface="Century Gothic" panose="020B0502020202020204" pitchFamily="34" charset="0"/>
                          <a:ea typeface="Verdana" panose="020B0604030504040204" pitchFamily="34" charset="0"/>
                        </a:rPr>
                        <a:t>Подвижный по фрейму объект, не меняющийся в масштабе</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14</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2150140238"/>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tx1"/>
                          </a:solidFill>
                          <a:effectLst/>
                          <a:latin typeface="Century Gothic" panose="020B0502020202020204" pitchFamily="34" charset="0"/>
                          <a:ea typeface="+mn-ea"/>
                          <a:cs typeface="+mn-cs"/>
                        </a:rPr>
                        <a:t>run</a:t>
                      </a:r>
                    </a:p>
                  </a:txBody>
                  <a:tcPr anchor="ctr"/>
                </a:tc>
                <a:tc>
                  <a:txBody>
                    <a:bodyPr/>
                    <a:lstStyle/>
                    <a:p>
                      <a:pPr algn="ctr"/>
                      <a:r>
                        <a:rPr lang="en" sz="1600" b="0" i="0" kern="1200" cap="none" spc="-150" baseline="0" dirty="0">
                          <a:solidFill>
                            <a:schemeClr val="tx1"/>
                          </a:solidFill>
                          <a:effectLst/>
                          <a:latin typeface="Century Gothic" panose="020B0502020202020204" pitchFamily="34" charset="0"/>
                          <a:ea typeface="Verdana" panose="020B0604030504040204" pitchFamily="34" charset="0"/>
                        </a:rPr>
                        <a:t>1280x720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60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i="0" kern="1200" cap="none" spc="-150" baseline="0" dirty="0">
                          <a:solidFill>
                            <a:schemeClr val="tx1"/>
                          </a:solidFill>
                          <a:effectLst/>
                          <a:latin typeface="Century Gothic" panose="020B0502020202020204" pitchFamily="34" charset="0"/>
                          <a:ea typeface="Verdana" panose="020B0604030504040204" pitchFamily="34" charset="0"/>
                        </a:rPr>
                        <a:t>h264</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p>
                      <a:pPr algn="ct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tx1"/>
                          </a:solidFill>
                          <a:effectLst/>
                          <a:latin typeface="Century Gothic" panose="020B0502020202020204" pitchFamily="34" charset="0"/>
                          <a:ea typeface="Verdana" panose="020B0604030504040204" pitchFamily="34" charset="0"/>
                        </a:rPr>
                        <a:t>Очень подвижный объект, меняющийся фон</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5</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587260356"/>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tx1"/>
                          </a:solidFill>
                          <a:effectLst/>
                          <a:latin typeface="Century Gothic" panose="020B0502020202020204" pitchFamily="34" charset="0"/>
                          <a:ea typeface="+mn-ea"/>
                          <a:cs typeface="+mn-cs"/>
                        </a:rPr>
                        <a:t>ski</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1280x720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25</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i="0" kern="1200" cap="none" spc="-150" baseline="0" dirty="0">
                          <a:solidFill>
                            <a:schemeClr val="tx1"/>
                          </a:solidFill>
                          <a:effectLst/>
                          <a:latin typeface="Century Gothic" panose="020B0502020202020204" pitchFamily="34" charset="0"/>
                          <a:ea typeface="Verdana" panose="020B0604030504040204" pitchFamily="34" charset="0"/>
                        </a:rPr>
                        <a:t>h264</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p>
                      <a:pPr algn="ct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ru-RU" sz="1600" b="0" i="0" kern="1200" cap="none" spc="-150" baseline="0" dirty="0">
                          <a:solidFill>
                            <a:schemeClr val="tx1"/>
                          </a:solidFill>
                          <a:effectLst/>
                          <a:latin typeface="Century Gothic" panose="020B0502020202020204" pitchFamily="34" charset="0"/>
                          <a:ea typeface="Verdana" panose="020B0604030504040204" pitchFamily="34" charset="0"/>
                        </a:rPr>
                        <a:t>Объект меняет масштаб, очень активно меняет положение в фрейме</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36</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42192744"/>
                  </a:ext>
                </a:extLst>
              </a:tr>
            </a:tbl>
          </a:graphicData>
        </a:graphic>
      </p:graphicFrame>
    </p:spTree>
    <p:extLst>
      <p:ext uri="{BB962C8B-B14F-4D97-AF65-F5344CB8AC3E}">
        <p14:creationId xmlns:p14="http://schemas.microsoft.com/office/powerpoint/2010/main" val="221173556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Рисунок 1">
            <a:extLst>
              <a:ext uri="{FF2B5EF4-FFF2-40B4-BE49-F238E27FC236}">
                <a16:creationId xmlns:a16="http://schemas.microsoft.com/office/drawing/2014/main" id="{D017546E-996D-AD49-5B39-155ACD7B6099}"/>
              </a:ext>
            </a:extLst>
          </p:cNvPr>
          <p:cNvPicPr>
            <a:picLocks noChangeAspect="1"/>
          </p:cNvPicPr>
          <p:nvPr/>
        </p:nvPicPr>
        <p:blipFill>
          <a:blip r:embed="rId3"/>
          <a:stretch>
            <a:fillRect/>
          </a:stretch>
        </p:blipFill>
        <p:spPr>
          <a:xfrm>
            <a:off x="8071728" y="4161920"/>
            <a:ext cx="3649635" cy="2254262"/>
          </a:xfrm>
          <a:prstGeom prst="rect">
            <a:avLst/>
          </a:prstGeom>
        </p:spPr>
      </p:pic>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033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Используемые видео</a:t>
            </a:r>
          </a:p>
        </p:txBody>
      </p:sp>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p:txBody>
          <a:bodyPr rtlCol="0"/>
          <a:lstStyle>
            <a:defPPr>
              <a:defRPr lang="ru-RU"/>
            </a:defPPr>
          </a:lstStyle>
          <a:p>
            <a:pPr rtl="0"/>
            <a:r>
              <a:rPr lang="ru-RU" dirty="0"/>
              <a:t>2</a:t>
            </a:r>
          </a:p>
        </p:txBody>
      </p:sp>
      <p:pic>
        <p:nvPicPr>
          <p:cNvPr id="7" name="Рисунок 6">
            <a:extLst>
              <a:ext uri="{FF2B5EF4-FFF2-40B4-BE49-F238E27FC236}">
                <a16:creationId xmlns:a16="http://schemas.microsoft.com/office/drawing/2014/main" id="{221C262A-5956-0FDA-1CD8-D24F8FB77F73}"/>
              </a:ext>
            </a:extLst>
          </p:cNvPr>
          <p:cNvPicPr>
            <a:picLocks noChangeAspect="1"/>
          </p:cNvPicPr>
          <p:nvPr/>
        </p:nvPicPr>
        <p:blipFill>
          <a:blip r:embed="rId4"/>
          <a:srcRect/>
          <a:stretch/>
        </p:blipFill>
        <p:spPr>
          <a:xfrm>
            <a:off x="537912" y="4161920"/>
            <a:ext cx="3203285" cy="2400978"/>
          </a:xfrm>
          <a:prstGeom prst="rect">
            <a:avLst/>
          </a:prstGeom>
        </p:spPr>
      </p:pic>
      <p:pic>
        <p:nvPicPr>
          <p:cNvPr id="9" name="Рисунок 8">
            <a:extLst>
              <a:ext uri="{FF2B5EF4-FFF2-40B4-BE49-F238E27FC236}">
                <a16:creationId xmlns:a16="http://schemas.microsoft.com/office/drawing/2014/main" id="{BDC4F08F-84CE-52A7-8D7A-A871C1B430FC}"/>
              </a:ext>
            </a:extLst>
          </p:cNvPr>
          <p:cNvPicPr>
            <a:picLocks noChangeAspect="1"/>
          </p:cNvPicPr>
          <p:nvPr/>
        </p:nvPicPr>
        <p:blipFill>
          <a:blip r:embed="rId5"/>
          <a:srcRect/>
          <a:stretch/>
        </p:blipFill>
        <p:spPr>
          <a:xfrm>
            <a:off x="578105" y="1028022"/>
            <a:ext cx="4231135" cy="2400978"/>
          </a:xfrm>
          <a:prstGeom prst="rect">
            <a:avLst/>
          </a:prstGeom>
        </p:spPr>
      </p:pic>
      <p:pic>
        <p:nvPicPr>
          <p:cNvPr id="14" name="Рисунок 13">
            <a:extLst>
              <a:ext uri="{FF2B5EF4-FFF2-40B4-BE49-F238E27FC236}">
                <a16:creationId xmlns:a16="http://schemas.microsoft.com/office/drawing/2014/main" id="{E6F953AE-F4CF-C274-7491-B8481EF5A50E}"/>
              </a:ext>
            </a:extLst>
          </p:cNvPr>
          <p:cNvPicPr>
            <a:picLocks noChangeAspect="1"/>
          </p:cNvPicPr>
          <p:nvPr/>
        </p:nvPicPr>
        <p:blipFill>
          <a:blip r:embed="rId6"/>
          <a:srcRect/>
          <a:stretch/>
        </p:blipFill>
        <p:spPr>
          <a:xfrm>
            <a:off x="3911023" y="4161920"/>
            <a:ext cx="3990879" cy="2254262"/>
          </a:xfrm>
          <a:prstGeom prst="rect">
            <a:avLst/>
          </a:prstGeom>
        </p:spPr>
      </p:pic>
      <p:pic>
        <p:nvPicPr>
          <p:cNvPr id="16" name="Рисунок 15">
            <a:extLst>
              <a:ext uri="{FF2B5EF4-FFF2-40B4-BE49-F238E27FC236}">
                <a16:creationId xmlns:a16="http://schemas.microsoft.com/office/drawing/2014/main" id="{57ADF074-6C54-E947-A353-1C18D7FDA55C}"/>
              </a:ext>
            </a:extLst>
          </p:cNvPr>
          <p:cNvPicPr>
            <a:picLocks noChangeAspect="1"/>
          </p:cNvPicPr>
          <p:nvPr/>
        </p:nvPicPr>
        <p:blipFill>
          <a:blip r:embed="rId7"/>
          <a:srcRect/>
          <a:stretch/>
        </p:blipFill>
        <p:spPr>
          <a:xfrm>
            <a:off x="6139864" y="1029687"/>
            <a:ext cx="4268406" cy="2397648"/>
          </a:xfrm>
          <a:prstGeom prst="rect">
            <a:avLst/>
          </a:prstGeom>
        </p:spPr>
      </p:pic>
      <p:sp>
        <p:nvSpPr>
          <p:cNvPr id="17" name="TextBox 16">
            <a:extLst>
              <a:ext uri="{FF2B5EF4-FFF2-40B4-BE49-F238E27FC236}">
                <a16:creationId xmlns:a16="http://schemas.microsoft.com/office/drawing/2014/main" id="{E0BDF48D-6BDD-FB1B-EE8A-F0D25FFC980C}"/>
              </a:ext>
            </a:extLst>
          </p:cNvPr>
          <p:cNvSpPr txBox="1"/>
          <p:nvPr/>
        </p:nvSpPr>
        <p:spPr>
          <a:xfrm>
            <a:off x="578105" y="1103013"/>
            <a:ext cx="312906" cy="369332"/>
          </a:xfrm>
          <a:prstGeom prst="rect">
            <a:avLst/>
          </a:prstGeom>
          <a:noFill/>
        </p:spPr>
        <p:txBody>
          <a:bodyPr wrap="none" rtlCol="0">
            <a:spAutoFit/>
          </a:bodyPr>
          <a:lstStyle/>
          <a:p>
            <a:r>
              <a:rPr lang="ru-RU" dirty="0">
                <a:solidFill>
                  <a:schemeClr val="bg1"/>
                </a:solidFill>
                <a:highlight>
                  <a:srgbClr val="000000"/>
                </a:highlight>
              </a:rPr>
              <a:t>1</a:t>
            </a:r>
          </a:p>
        </p:txBody>
      </p:sp>
      <p:sp>
        <p:nvSpPr>
          <p:cNvPr id="19" name="TextBox 18">
            <a:extLst>
              <a:ext uri="{FF2B5EF4-FFF2-40B4-BE49-F238E27FC236}">
                <a16:creationId xmlns:a16="http://schemas.microsoft.com/office/drawing/2014/main" id="{FC1C841A-8CC3-4AFD-1EDA-CC4B66D7EC4E}"/>
              </a:ext>
            </a:extLst>
          </p:cNvPr>
          <p:cNvSpPr txBox="1"/>
          <p:nvPr/>
        </p:nvSpPr>
        <p:spPr>
          <a:xfrm>
            <a:off x="6153936" y="1028022"/>
            <a:ext cx="312906" cy="369332"/>
          </a:xfrm>
          <a:prstGeom prst="rect">
            <a:avLst/>
          </a:prstGeom>
          <a:noFill/>
        </p:spPr>
        <p:txBody>
          <a:bodyPr wrap="none" rtlCol="0">
            <a:spAutoFit/>
          </a:bodyPr>
          <a:lstStyle/>
          <a:p>
            <a:r>
              <a:rPr lang="ru-RU" dirty="0">
                <a:solidFill>
                  <a:schemeClr val="bg1"/>
                </a:solidFill>
                <a:highlight>
                  <a:srgbClr val="000000"/>
                </a:highlight>
              </a:rPr>
              <a:t>2</a:t>
            </a:r>
          </a:p>
        </p:txBody>
      </p:sp>
      <p:sp>
        <p:nvSpPr>
          <p:cNvPr id="20" name="TextBox 19">
            <a:extLst>
              <a:ext uri="{FF2B5EF4-FFF2-40B4-BE49-F238E27FC236}">
                <a16:creationId xmlns:a16="http://schemas.microsoft.com/office/drawing/2014/main" id="{EC1FADF2-7976-3880-538A-78E9B552F1C0}"/>
              </a:ext>
            </a:extLst>
          </p:cNvPr>
          <p:cNvSpPr txBox="1"/>
          <p:nvPr/>
        </p:nvSpPr>
        <p:spPr>
          <a:xfrm>
            <a:off x="559470" y="4161920"/>
            <a:ext cx="312906" cy="369332"/>
          </a:xfrm>
          <a:prstGeom prst="rect">
            <a:avLst/>
          </a:prstGeom>
          <a:noFill/>
        </p:spPr>
        <p:txBody>
          <a:bodyPr wrap="none" rtlCol="0">
            <a:spAutoFit/>
          </a:bodyPr>
          <a:lstStyle/>
          <a:p>
            <a:r>
              <a:rPr lang="ru-RU" dirty="0">
                <a:solidFill>
                  <a:schemeClr val="bg1"/>
                </a:solidFill>
                <a:highlight>
                  <a:srgbClr val="000000"/>
                </a:highlight>
              </a:rPr>
              <a:t>3</a:t>
            </a:r>
          </a:p>
        </p:txBody>
      </p:sp>
      <p:sp>
        <p:nvSpPr>
          <p:cNvPr id="21" name="TextBox 20">
            <a:extLst>
              <a:ext uri="{FF2B5EF4-FFF2-40B4-BE49-F238E27FC236}">
                <a16:creationId xmlns:a16="http://schemas.microsoft.com/office/drawing/2014/main" id="{5AB2C52F-2313-B161-AC12-AD357F1304B9}"/>
              </a:ext>
            </a:extLst>
          </p:cNvPr>
          <p:cNvSpPr txBox="1"/>
          <p:nvPr/>
        </p:nvSpPr>
        <p:spPr>
          <a:xfrm>
            <a:off x="3963820" y="4161920"/>
            <a:ext cx="312906" cy="369332"/>
          </a:xfrm>
          <a:prstGeom prst="rect">
            <a:avLst/>
          </a:prstGeom>
          <a:noFill/>
        </p:spPr>
        <p:txBody>
          <a:bodyPr wrap="none" rtlCol="0">
            <a:spAutoFit/>
          </a:bodyPr>
          <a:lstStyle/>
          <a:p>
            <a:r>
              <a:rPr lang="ru-RU" dirty="0">
                <a:solidFill>
                  <a:schemeClr val="bg1"/>
                </a:solidFill>
                <a:highlight>
                  <a:srgbClr val="000000"/>
                </a:highlight>
              </a:rPr>
              <a:t>4</a:t>
            </a:r>
          </a:p>
        </p:txBody>
      </p:sp>
      <p:sp>
        <p:nvSpPr>
          <p:cNvPr id="22" name="TextBox 21">
            <a:extLst>
              <a:ext uri="{FF2B5EF4-FFF2-40B4-BE49-F238E27FC236}">
                <a16:creationId xmlns:a16="http://schemas.microsoft.com/office/drawing/2014/main" id="{538D36D0-8F50-A221-78F1-015E85EB0995}"/>
              </a:ext>
            </a:extLst>
          </p:cNvPr>
          <p:cNvSpPr txBox="1"/>
          <p:nvPr/>
        </p:nvSpPr>
        <p:spPr>
          <a:xfrm>
            <a:off x="8071728" y="4161920"/>
            <a:ext cx="312906" cy="369332"/>
          </a:xfrm>
          <a:prstGeom prst="rect">
            <a:avLst/>
          </a:prstGeom>
          <a:noFill/>
        </p:spPr>
        <p:txBody>
          <a:bodyPr wrap="none" rtlCol="0">
            <a:spAutoFit/>
          </a:bodyPr>
          <a:lstStyle/>
          <a:p>
            <a:r>
              <a:rPr lang="ru-RU" dirty="0">
                <a:solidFill>
                  <a:schemeClr val="bg1"/>
                </a:solidFill>
                <a:highlight>
                  <a:srgbClr val="000000"/>
                </a:highlight>
              </a:rPr>
              <a:t>5</a:t>
            </a:r>
          </a:p>
        </p:txBody>
      </p:sp>
    </p:spTree>
    <p:extLst>
      <p:ext uri="{BB962C8B-B14F-4D97-AF65-F5344CB8AC3E}">
        <p14:creationId xmlns:p14="http://schemas.microsoft.com/office/powerpoint/2010/main" val="252567816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033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Выбор трекеров</a:t>
            </a:r>
          </a:p>
        </p:txBody>
      </p:sp>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p:txBody>
          <a:bodyPr rtlCol="0"/>
          <a:lstStyle>
            <a:defPPr>
              <a:defRPr lang="ru-RU"/>
            </a:defPPr>
          </a:lstStyle>
          <a:p>
            <a:pPr rtl="0"/>
            <a:r>
              <a:rPr lang="ru-RU" dirty="0"/>
              <a:t>3</a:t>
            </a:r>
          </a:p>
        </p:txBody>
      </p:sp>
      <p:sp>
        <p:nvSpPr>
          <p:cNvPr id="14" name="Объект 13">
            <a:extLst>
              <a:ext uri="{FF2B5EF4-FFF2-40B4-BE49-F238E27FC236}">
                <a16:creationId xmlns:a16="http://schemas.microsoft.com/office/drawing/2014/main" id="{61E1C258-AF5E-ED50-CD59-2A56B80D3647}"/>
              </a:ext>
            </a:extLst>
          </p:cNvPr>
          <p:cNvSpPr>
            <a:spLocks noGrp="1"/>
          </p:cNvSpPr>
          <p:nvPr>
            <p:ph sz="quarter" idx="10"/>
          </p:nvPr>
        </p:nvSpPr>
        <p:spPr>
          <a:xfrm>
            <a:off x="541867" y="1013245"/>
            <a:ext cx="10970486" cy="5318904"/>
          </a:xfrm>
        </p:spPr>
        <p:txBody>
          <a:bodyPr rtlCol="0">
            <a:normAutofit/>
          </a:bodyPr>
          <a:lstStyle>
            <a:defPPr>
              <a:defRPr lang="ru-RU"/>
            </a:defPPr>
          </a:lstStyle>
          <a:p>
            <a:pPr marL="0" indent="0">
              <a:lnSpc>
                <a:spcPct val="150000"/>
              </a:lnSpc>
              <a:spcBef>
                <a:spcPts val="0"/>
              </a:spcBef>
              <a:spcAft>
                <a:spcPts val="0"/>
              </a:spcAft>
              <a:buNone/>
            </a:pPr>
            <a:r>
              <a:rPr lang="en-US" sz="3600" b="1" dirty="0">
                <a:latin typeface="Century Gothic" panose="020B0502020202020204" pitchFamily="34" charset="0"/>
              </a:rPr>
              <a:t>CSRT</a:t>
            </a:r>
            <a:r>
              <a:rPr lang="ru-RU" sz="3600" b="1" dirty="0">
                <a:latin typeface="Century Gothic" panose="020B0502020202020204" pitchFamily="34" charset="0"/>
              </a:rPr>
              <a:t>  </a:t>
            </a:r>
            <a:r>
              <a:rPr lang="en-US" sz="3600" b="1" dirty="0">
                <a:latin typeface="Century Gothic" panose="020B0502020202020204" pitchFamily="34" charset="0"/>
              </a:rPr>
              <a:t>(Channel and Spatial Reliability Tracker):</a:t>
            </a:r>
            <a:endParaRPr lang="ru-RU" sz="3600" b="1" dirty="0">
              <a:latin typeface="Century Gothic" panose="020B0502020202020204" pitchFamily="34" charset="0"/>
            </a:endParaRPr>
          </a:p>
          <a:p>
            <a:pPr marL="0" indent="0">
              <a:lnSpc>
                <a:spcPct val="150000"/>
              </a:lnSpc>
              <a:spcBef>
                <a:spcPts val="0"/>
              </a:spcBef>
              <a:spcAft>
                <a:spcPts val="0"/>
              </a:spcAft>
              <a:buNone/>
            </a:pPr>
            <a:r>
              <a:rPr lang="ru-RU" sz="1800" dirty="0">
                <a:latin typeface="Century Gothic" panose="020B0502020202020204" pitchFamily="34" charset="0"/>
              </a:rPr>
              <a:t>	</a:t>
            </a:r>
          </a:p>
          <a:p>
            <a:pPr marL="0" indent="0">
              <a:lnSpc>
                <a:spcPct val="150000"/>
              </a:lnSpc>
              <a:spcBef>
                <a:spcPts val="0"/>
              </a:spcBef>
              <a:spcAft>
                <a:spcPts val="0"/>
              </a:spcAft>
              <a:buNone/>
            </a:pPr>
            <a:r>
              <a:rPr lang="ru-RU" sz="1800" dirty="0">
                <a:latin typeface="Century Gothic" panose="020B0502020202020204" pitchFamily="34" charset="0"/>
              </a:rPr>
              <a:t>-   Использует набор информативных признаков, включая </a:t>
            </a:r>
            <a:r>
              <a:rPr lang="en-US" sz="1800" dirty="0">
                <a:latin typeface="Century Gothic" panose="020B0502020202020204" pitchFamily="34" charset="0"/>
              </a:rPr>
              <a:t>HOG</a:t>
            </a:r>
            <a:r>
              <a:rPr lang="ru-RU" sz="1800" dirty="0">
                <a:latin typeface="Century Gothic" panose="020B0502020202020204" pitchFamily="34" charset="0"/>
              </a:rPr>
              <a:t>(</a:t>
            </a:r>
            <a:r>
              <a:rPr lang="en-US" sz="1800" dirty="0">
                <a:latin typeface="Century Gothic" panose="020B0502020202020204" pitchFamily="34" charset="0"/>
              </a:rPr>
              <a:t>Histogram of Oriented Gradients</a:t>
            </a:r>
            <a:r>
              <a:rPr lang="ru-RU" sz="1800" dirty="0">
                <a:latin typeface="Century Gothic" panose="020B0502020202020204" pitchFamily="34" charset="0"/>
              </a:rPr>
              <a:t>)</a:t>
            </a:r>
            <a:r>
              <a:rPr lang="en-US" sz="1800" dirty="0">
                <a:latin typeface="Century Gothic" panose="020B0502020202020204" pitchFamily="34" charset="0"/>
              </a:rPr>
              <a:t>, </a:t>
            </a:r>
            <a:r>
              <a:rPr lang="ru-RU" sz="1800" dirty="0">
                <a:latin typeface="Century Gothic" panose="020B0502020202020204" pitchFamily="34" charset="0"/>
              </a:rPr>
              <a:t>чтобы надёжно описывать форму и текстуру отслеживаемого объекта.</a:t>
            </a:r>
            <a:br>
              <a:rPr lang="ru-RU" sz="1800" dirty="0">
                <a:latin typeface="Century Gothic" panose="020B0502020202020204" pitchFamily="34" charset="0"/>
              </a:rPr>
            </a:br>
            <a:endParaRPr lang="ru-RU" sz="1800" dirty="0">
              <a:latin typeface="Century Gothic" panose="020B0502020202020204" pitchFamily="34" charset="0"/>
            </a:endParaRPr>
          </a:p>
          <a:p>
            <a:pPr marL="0" indent="0">
              <a:lnSpc>
                <a:spcPct val="150000"/>
              </a:lnSpc>
              <a:spcBef>
                <a:spcPts val="0"/>
              </a:spcBef>
              <a:spcAft>
                <a:spcPts val="0"/>
              </a:spcAft>
              <a:buNone/>
            </a:pPr>
            <a:r>
              <a:rPr lang="ru-RU" sz="1800" dirty="0">
                <a:latin typeface="Century Gothic" panose="020B0502020202020204" pitchFamily="34" charset="0"/>
              </a:rPr>
              <a:t>-   Применяет признак </a:t>
            </a:r>
            <a:r>
              <a:rPr lang="en-US" sz="1800" dirty="0">
                <a:latin typeface="Century Gothic" panose="020B0502020202020204" pitchFamily="34" charset="0"/>
              </a:rPr>
              <a:t>Color Names, </a:t>
            </a:r>
            <a:r>
              <a:rPr lang="ru-RU" sz="1800" dirty="0">
                <a:latin typeface="Century Gothic" panose="020B0502020202020204" pitchFamily="34" charset="0"/>
              </a:rPr>
              <a:t>позволяющий устойчиво представлять цвет объекта даже при изменении освещения или фона.</a:t>
            </a:r>
          </a:p>
        </p:txBody>
      </p:sp>
    </p:spTree>
    <p:extLst>
      <p:ext uri="{BB962C8B-B14F-4D97-AF65-F5344CB8AC3E}">
        <p14:creationId xmlns:p14="http://schemas.microsoft.com/office/powerpoint/2010/main" val="20813644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97D6B9-38A8-7959-EA40-39F4D1CA97F2}"/>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68DA96EB-B3C0-5194-68F5-8B0AC5401F3E}"/>
              </a:ext>
            </a:extLst>
          </p:cNvPr>
          <p:cNvSpPr>
            <a:spLocks noGrp="1"/>
          </p:cNvSpPr>
          <p:nvPr>
            <p:ph type="title"/>
          </p:nvPr>
        </p:nvSpPr>
        <p:spPr>
          <a:xfrm>
            <a:off x="541867" y="222468"/>
            <a:ext cx="10033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Выбор трекеров</a:t>
            </a:r>
          </a:p>
        </p:txBody>
      </p:sp>
      <p:sp>
        <p:nvSpPr>
          <p:cNvPr id="4" name="Номер слайда 3">
            <a:extLst>
              <a:ext uri="{FF2B5EF4-FFF2-40B4-BE49-F238E27FC236}">
                <a16:creationId xmlns:a16="http://schemas.microsoft.com/office/drawing/2014/main" id="{FE50BA8A-B614-0607-B6A1-B4EA80B184DD}"/>
              </a:ext>
            </a:extLst>
          </p:cNvPr>
          <p:cNvSpPr>
            <a:spLocks noGrp="1"/>
          </p:cNvSpPr>
          <p:nvPr>
            <p:ph type="sldNum" sz="quarter" idx="4"/>
          </p:nvPr>
        </p:nvSpPr>
        <p:spPr/>
        <p:txBody>
          <a:bodyPr rtlCol="0"/>
          <a:lstStyle>
            <a:defPPr>
              <a:defRPr lang="ru-RU"/>
            </a:defPPr>
          </a:lstStyle>
          <a:p>
            <a:pPr rtl="0"/>
            <a:r>
              <a:rPr lang="ru-RU" dirty="0"/>
              <a:t>4</a:t>
            </a:r>
          </a:p>
        </p:txBody>
      </p:sp>
      <p:sp>
        <p:nvSpPr>
          <p:cNvPr id="14" name="Объект 13">
            <a:extLst>
              <a:ext uri="{FF2B5EF4-FFF2-40B4-BE49-F238E27FC236}">
                <a16:creationId xmlns:a16="http://schemas.microsoft.com/office/drawing/2014/main" id="{28926522-FBEE-E41F-37F0-B32E628FF0C0}"/>
              </a:ext>
            </a:extLst>
          </p:cNvPr>
          <p:cNvSpPr>
            <a:spLocks noGrp="1"/>
          </p:cNvSpPr>
          <p:nvPr>
            <p:ph sz="quarter" idx="10"/>
          </p:nvPr>
        </p:nvSpPr>
        <p:spPr>
          <a:xfrm>
            <a:off x="541867" y="1013245"/>
            <a:ext cx="10970486" cy="5318904"/>
          </a:xfrm>
        </p:spPr>
        <p:txBody>
          <a:bodyPr rtlCol="0">
            <a:normAutofit/>
          </a:bodyPr>
          <a:lstStyle>
            <a:defPPr>
              <a:defRPr lang="ru-RU"/>
            </a:defPPr>
          </a:lstStyle>
          <a:p>
            <a:pPr marL="0" indent="0">
              <a:lnSpc>
                <a:spcPct val="150000"/>
              </a:lnSpc>
              <a:spcBef>
                <a:spcPts val="0"/>
              </a:spcBef>
              <a:spcAft>
                <a:spcPts val="0"/>
              </a:spcAft>
              <a:buNone/>
            </a:pPr>
            <a:r>
              <a:rPr lang="en-US" sz="3300" b="1" dirty="0">
                <a:latin typeface="Century Gothic" panose="020B0502020202020204" pitchFamily="34" charset="0"/>
              </a:rPr>
              <a:t>MOSSE</a:t>
            </a:r>
            <a:r>
              <a:rPr lang="ru-RU" sz="3300" b="1" dirty="0">
                <a:latin typeface="Century Gothic" panose="020B0502020202020204" pitchFamily="34" charset="0"/>
              </a:rPr>
              <a:t>  </a:t>
            </a:r>
            <a:r>
              <a:rPr lang="en-US" sz="3300" b="1" dirty="0">
                <a:latin typeface="Century Gothic" panose="020B0502020202020204" pitchFamily="34" charset="0"/>
              </a:rPr>
              <a:t>(Minimum Output Sum of Squared Error):</a:t>
            </a:r>
            <a:endParaRPr lang="ru-RU" sz="3300" b="1" dirty="0">
              <a:latin typeface="Century Gothic" panose="020B0502020202020204" pitchFamily="34" charset="0"/>
            </a:endParaRPr>
          </a:p>
          <a:p>
            <a:pPr marL="0" indent="0">
              <a:lnSpc>
                <a:spcPct val="150000"/>
              </a:lnSpc>
              <a:spcBef>
                <a:spcPts val="0"/>
              </a:spcBef>
              <a:spcAft>
                <a:spcPts val="0"/>
              </a:spcAft>
              <a:buNone/>
            </a:pPr>
            <a:r>
              <a:rPr lang="ru-RU" sz="1800" dirty="0">
                <a:latin typeface="Century Gothic" panose="020B0502020202020204" pitchFamily="34" charset="0"/>
              </a:rPr>
              <a:t>	</a:t>
            </a:r>
          </a:p>
          <a:p>
            <a:pPr marL="0" indent="0">
              <a:lnSpc>
                <a:spcPct val="150000"/>
              </a:lnSpc>
              <a:spcBef>
                <a:spcPts val="0"/>
              </a:spcBef>
              <a:spcAft>
                <a:spcPts val="0"/>
              </a:spcAft>
              <a:buNone/>
            </a:pPr>
            <a:r>
              <a:rPr lang="ru-RU" sz="2200" dirty="0">
                <a:latin typeface="Century Gothic" panose="020B0502020202020204" pitchFamily="34" charset="0"/>
              </a:rPr>
              <a:t>-   обучение фильтра, который при применении к изображению объекта минимизирует сумму квадратов разностей между фактическим откликом и идеальной Гауссовой функцией.</a:t>
            </a:r>
          </a:p>
          <a:p>
            <a:pPr marL="0" indent="0">
              <a:lnSpc>
                <a:spcPct val="150000"/>
              </a:lnSpc>
              <a:spcBef>
                <a:spcPts val="0"/>
              </a:spcBef>
              <a:spcAft>
                <a:spcPts val="0"/>
              </a:spcAft>
              <a:buNone/>
            </a:pPr>
            <a:endParaRPr lang="ru-RU" sz="2200" dirty="0">
              <a:latin typeface="Century Gothic" panose="020B0502020202020204" pitchFamily="34" charset="0"/>
            </a:endParaRPr>
          </a:p>
          <a:p>
            <a:pPr marL="0" indent="0">
              <a:lnSpc>
                <a:spcPct val="150000"/>
              </a:lnSpc>
              <a:spcBef>
                <a:spcPts val="0"/>
              </a:spcBef>
              <a:spcAft>
                <a:spcPts val="0"/>
              </a:spcAft>
              <a:buNone/>
            </a:pPr>
            <a:r>
              <a:rPr lang="ru-RU" sz="2200" dirty="0">
                <a:latin typeface="Century Gothic" panose="020B0502020202020204" pitchFamily="34" charset="0"/>
              </a:rPr>
              <a:t>-   высокие точность и эффективность.</a:t>
            </a:r>
            <a:br>
              <a:rPr lang="ru-RU" sz="1800" dirty="0">
                <a:latin typeface="Century Gothic" panose="020B0502020202020204" pitchFamily="34" charset="0"/>
              </a:rPr>
            </a:br>
            <a:br>
              <a:rPr lang="ru-RU" sz="1800" dirty="0">
                <a:latin typeface="Century Gothic" panose="020B0502020202020204" pitchFamily="34" charset="0"/>
              </a:rPr>
            </a:br>
            <a:endParaRPr lang="ru-RU" sz="1800" dirty="0">
              <a:latin typeface="Century Gothic" panose="020B0502020202020204" pitchFamily="34" charset="0"/>
            </a:endParaRPr>
          </a:p>
        </p:txBody>
      </p:sp>
    </p:spTree>
    <p:extLst>
      <p:ext uri="{BB962C8B-B14F-4D97-AF65-F5344CB8AC3E}">
        <p14:creationId xmlns:p14="http://schemas.microsoft.com/office/powerpoint/2010/main" val="426658823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C9E63-5075-783B-09FB-98D3EED131F6}"/>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79BCAB7C-CE3E-9DBD-6004-090966B825AB}"/>
              </a:ext>
            </a:extLst>
          </p:cNvPr>
          <p:cNvSpPr>
            <a:spLocks noGrp="1"/>
          </p:cNvSpPr>
          <p:nvPr>
            <p:ph type="title"/>
          </p:nvPr>
        </p:nvSpPr>
        <p:spPr>
          <a:xfrm>
            <a:off x="541867" y="222468"/>
            <a:ext cx="10033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Выбор трекеров</a:t>
            </a:r>
          </a:p>
        </p:txBody>
      </p:sp>
      <p:sp>
        <p:nvSpPr>
          <p:cNvPr id="4" name="Номер слайда 3">
            <a:extLst>
              <a:ext uri="{FF2B5EF4-FFF2-40B4-BE49-F238E27FC236}">
                <a16:creationId xmlns:a16="http://schemas.microsoft.com/office/drawing/2014/main" id="{0B00796F-EF7A-4056-E68F-9829C4699472}"/>
              </a:ext>
            </a:extLst>
          </p:cNvPr>
          <p:cNvSpPr>
            <a:spLocks noGrp="1"/>
          </p:cNvSpPr>
          <p:nvPr>
            <p:ph type="sldNum" sz="quarter" idx="4"/>
          </p:nvPr>
        </p:nvSpPr>
        <p:spPr/>
        <p:txBody>
          <a:bodyPr rtlCol="0"/>
          <a:lstStyle>
            <a:defPPr>
              <a:defRPr lang="ru-RU"/>
            </a:defPPr>
          </a:lstStyle>
          <a:p>
            <a:pPr rtl="0"/>
            <a:r>
              <a:rPr lang="ru-RU" dirty="0"/>
              <a:t>5</a:t>
            </a:r>
          </a:p>
        </p:txBody>
      </p:sp>
      <p:sp>
        <p:nvSpPr>
          <p:cNvPr id="14" name="Объект 13">
            <a:extLst>
              <a:ext uri="{FF2B5EF4-FFF2-40B4-BE49-F238E27FC236}">
                <a16:creationId xmlns:a16="http://schemas.microsoft.com/office/drawing/2014/main" id="{CBE8AA43-539A-F39F-644C-4AA586A1EFFB}"/>
              </a:ext>
            </a:extLst>
          </p:cNvPr>
          <p:cNvSpPr>
            <a:spLocks noGrp="1"/>
          </p:cNvSpPr>
          <p:nvPr>
            <p:ph sz="quarter" idx="10"/>
          </p:nvPr>
        </p:nvSpPr>
        <p:spPr>
          <a:xfrm>
            <a:off x="541867" y="1013245"/>
            <a:ext cx="10970486" cy="5318904"/>
          </a:xfrm>
        </p:spPr>
        <p:txBody>
          <a:bodyPr rtlCol="0">
            <a:normAutofit fontScale="85000" lnSpcReduction="10000"/>
          </a:bodyPr>
          <a:lstStyle>
            <a:defPPr>
              <a:defRPr lang="ru-RU"/>
            </a:defPPr>
          </a:lstStyle>
          <a:p>
            <a:pPr marL="0" indent="0">
              <a:lnSpc>
                <a:spcPct val="150000"/>
              </a:lnSpc>
              <a:spcBef>
                <a:spcPts val="0"/>
              </a:spcBef>
              <a:spcAft>
                <a:spcPts val="0"/>
              </a:spcAft>
              <a:buNone/>
            </a:pPr>
            <a:r>
              <a:rPr lang="en-US" sz="3600" b="1" dirty="0">
                <a:latin typeface="Century Gothic" panose="020B0502020202020204" pitchFamily="34" charset="0"/>
              </a:rPr>
              <a:t>Median Flow (</a:t>
            </a:r>
            <a:r>
              <a:rPr lang="en-US" sz="3600" b="1" dirty="0" err="1">
                <a:latin typeface="Century Gothic" panose="020B0502020202020204" pitchFamily="34" charset="0"/>
              </a:rPr>
              <a:t>MedianFlow</a:t>
            </a:r>
            <a:r>
              <a:rPr lang="en-US" sz="3600" b="1" dirty="0">
                <a:latin typeface="Century Gothic" panose="020B0502020202020204" pitchFamily="34" charset="0"/>
              </a:rPr>
              <a:t> Tracker)</a:t>
            </a:r>
            <a:r>
              <a:rPr lang="ru-RU" sz="1800" dirty="0">
                <a:latin typeface="Century Gothic" panose="020B0502020202020204" pitchFamily="34" charset="0"/>
              </a:rPr>
              <a:t>	</a:t>
            </a:r>
            <a:br>
              <a:rPr lang="en-US" sz="1800" dirty="0">
                <a:latin typeface="Century Gothic" panose="020B0502020202020204" pitchFamily="34" charset="0"/>
              </a:rPr>
            </a:br>
            <a:endParaRPr lang="ru-RU" sz="1800" dirty="0">
              <a:latin typeface="Century Gothic" panose="020B0502020202020204" pitchFamily="34" charset="0"/>
            </a:endParaRPr>
          </a:p>
          <a:p>
            <a:pPr marL="0" indent="0">
              <a:lnSpc>
                <a:spcPct val="150000"/>
              </a:lnSpc>
              <a:spcBef>
                <a:spcPts val="0"/>
              </a:spcBef>
              <a:spcAft>
                <a:spcPts val="0"/>
              </a:spcAft>
              <a:buNone/>
            </a:pPr>
            <a:r>
              <a:rPr lang="ru-RU" sz="2400" dirty="0"/>
              <a:t>-   </a:t>
            </a:r>
            <a:r>
              <a:rPr lang="ru-RU" sz="2400" dirty="0">
                <a:latin typeface="Century Gothic" panose="020B0502020202020204" pitchFamily="34" charset="0"/>
              </a:rPr>
              <a:t>использует двухсторонний трекинг точек: вперёд и назад по кадрам.</a:t>
            </a:r>
            <a:br>
              <a:rPr lang="ru-RU" sz="2400" dirty="0">
                <a:latin typeface="Century Gothic" panose="020B0502020202020204" pitchFamily="34" charset="0"/>
              </a:rPr>
            </a:br>
            <a:endParaRPr lang="ru-RU" sz="2400" dirty="0">
              <a:latin typeface="Century Gothic" panose="020B0502020202020204" pitchFamily="34" charset="0"/>
            </a:endParaRPr>
          </a:p>
          <a:p>
            <a:pPr marL="0" indent="0">
              <a:lnSpc>
                <a:spcPct val="150000"/>
              </a:lnSpc>
              <a:spcBef>
                <a:spcPts val="0"/>
              </a:spcBef>
              <a:spcAft>
                <a:spcPts val="0"/>
              </a:spcAft>
              <a:buNone/>
            </a:pPr>
            <a:r>
              <a:rPr lang="ru-RU" sz="2400" dirty="0">
                <a:latin typeface="Century Gothic" panose="020B0502020202020204" pitchFamily="34" charset="0"/>
              </a:rPr>
              <a:t>-   сравнивает расхождение траекторий и берёт медиану ошибок, чтобы оценить надёжность движения.</a:t>
            </a:r>
            <a:br>
              <a:rPr lang="ru-RU" sz="2400" dirty="0">
                <a:latin typeface="Century Gothic" panose="020B0502020202020204" pitchFamily="34" charset="0"/>
              </a:rPr>
            </a:br>
            <a:endParaRPr lang="ru-RU" sz="2400" dirty="0">
              <a:latin typeface="Century Gothic" panose="020B0502020202020204" pitchFamily="34" charset="0"/>
            </a:endParaRPr>
          </a:p>
          <a:p>
            <a:pPr marL="0" indent="0">
              <a:lnSpc>
                <a:spcPct val="150000"/>
              </a:lnSpc>
              <a:spcBef>
                <a:spcPts val="0"/>
              </a:spcBef>
              <a:spcAft>
                <a:spcPts val="0"/>
              </a:spcAft>
              <a:buNone/>
            </a:pPr>
            <a:r>
              <a:rPr lang="ru-RU" sz="2400" dirty="0">
                <a:latin typeface="Century Gothic" panose="020B0502020202020204" pitchFamily="34" charset="0"/>
              </a:rPr>
              <a:t>-   хорошо работает при плавном движении и сам прекращает трекинг, если объект теряется.</a:t>
            </a:r>
          </a:p>
          <a:p>
            <a:pPr marL="0" indent="0">
              <a:lnSpc>
                <a:spcPct val="150000"/>
              </a:lnSpc>
              <a:spcBef>
                <a:spcPts val="0"/>
              </a:spcBef>
              <a:spcAft>
                <a:spcPts val="0"/>
              </a:spcAft>
              <a:buNone/>
            </a:pPr>
            <a:br>
              <a:rPr lang="ru-RU" sz="1800" dirty="0">
                <a:latin typeface="Century Gothic" panose="020B0502020202020204" pitchFamily="34" charset="0"/>
              </a:rPr>
            </a:br>
            <a:br>
              <a:rPr lang="ru-RU" sz="1800" dirty="0">
                <a:latin typeface="Century Gothic" panose="020B0502020202020204" pitchFamily="34" charset="0"/>
              </a:rPr>
            </a:br>
            <a:endParaRPr lang="ru-RU" sz="1800" dirty="0">
              <a:latin typeface="Century Gothic" panose="020B0502020202020204" pitchFamily="34" charset="0"/>
            </a:endParaRPr>
          </a:p>
        </p:txBody>
      </p:sp>
    </p:spTree>
    <p:extLst>
      <p:ext uri="{BB962C8B-B14F-4D97-AF65-F5344CB8AC3E}">
        <p14:creationId xmlns:p14="http://schemas.microsoft.com/office/powerpoint/2010/main" val="108677851"/>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74B515DA-B5BA-1D54-0138-5A9DBF40B1D4}"/>
              </a:ext>
            </a:extLst>
          </p:cNvPr>
          <p:cNvSpPr>
            <a:spLocks noGrp="1"/>
          </p:cNvSpPr>
          <p:nvPr>
            <p:ph type="title"/>
          </p:nvPr>
        </p:nvSpPr>
        <p:spPr>
          <a:xfrm>
            <a:off x="541867" y="222468"/>
            <a:ext cx="10287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Параметры оценивания</a:t>
            </a:r>
          </a:p>
        </p:txBody>
      </p:sp>
      <p:sp>
        <p:nvSpPr>
          <p:cNvPr id="4" name="Номер слайда 3">
            <a:extLst>
              <a:ext uri="{FF2B5EF4-FFF2-40B4-BE49-F238E27FC236}">
                <a16:creationId xmlns:a16="http://schemas.microsoft.com/office/drawing/2014/main" id="{205010E8-1DAC-D1A8-367B-24A839DD6B72}"/>
              </a:ext>
            </a:extLst>
          </p:cNvPr>
          <p:cNvSpPr>
            <a:spLocks noGrp="1"/>
          </p:cNvSpPr>
          <p:nvPr>
            <p:ph type="sldNum" sz="quarter" idx="4"/>
          </p:nvPr>
        </p:nvSpPr>
        <p:spPr/>
        <p:txBody>
          <a:bodyPr rtlCol="0"/>
          <a:lstStyle>
            <a:defPPr>
              <a:defRPr lang="ru-RU"/>
            </a:defPPr>
          </a:lstStyle>
          <a:p>
            <a:pPr rtl="0"/>
            <a:r>
              <a:rPr lang="ru-RU" dirty="0"/>
              <a:t>6</a:t>
            </a:r>
          </a:p>
        </p:txBody>
      </p:sp>
      <p:sp>
        <p:nvSpPr>
          <p:cNvPr id="14" name="Объект 13">
            <a:extLst>
              <a:ext uri="{FF2B5EF4-FFF2-40B4-BE49-F238E27FC236}">
                <a16:creationId xmlns:a16="http://schemas.microsoft.com/office/drawing/2014/main" id="{61E1C258-AF5E-ED50-CD59-2A56B80D3647}"/>
              </a:ext>
            </a:extLst>
          </p:cNvPr>
          <p:cNvSpPr>
            <a:spLocks noGrp="1"/>
          </p:cNvSpPr>
          <p:nvPr>
            <p:ph sz="quarter" idx="10"/>
          </p:nvPr>
        </p:nvSpPr>
        <p:spPr>
          <a:xfrm>
            <a:off x="541867" y="1438125"/>
            <a:ext cx="10033000" cy="3021023"/>
          </a:xfrm>
        </p:spPr>
        <p:txBody>
          <a:bodyPr rtlCol="0">
            <a:normAutofit/>
          </a:bodyPr>
          <a:lstStyle>
            <a:defPPr>
              <a:defRPr lang="ru-RU"/>
            </a:defPPr>
          </a:lstStyle>
          <a:p>
            <a:pPr marL="45720" indent="0">
              <a:buNone/>
            </a:pPr>
            <a:r>
              <a:rPr lang="ru-RU" sz="2200" dirty="0">
                <a:latin typeface="Century Gothic" panose="020B0502020202020204" pitchFamily="34" charset="0"/>
              </a:rPr>
              <a:t>1. Процент успешно отслеженных кадров</a:t>
            </a:r>
          </a:p>
          <a:p>
            <a:pPr marL="45720" indent="0">
              <a:buNone/>
            </a:pPr>
            <a:r>
              <a:rPr lang="ru-RU" sz="2200" dirty="0">
                <a:latin typeface="Century Gothic" panose="020B0502020202020204" pitchFamily="34" charset="0"/>
              </a:rPr>
              <a:t>2.  Среднее дрожание рамки</a:t>
            </a:r>
          </a:p>
          <a:p>
            <a:pPr marL="45720" indent="0">
              <a:buNone/>
            </a:pPr>
            <a:r>
              <a:rPr lang="ru-RU" sz="2200" dirty="0">
                <a:latin typeface="Century Gothic" panose="020B0502020202020204" pitchFamily="34" charset="0"/>
              </a:rPr>
              <a:t>3.  Производительность (</a:t>
            </a:r>
            <a:r>
              <a:rPr lang="en-US" sz="2200" dirty="0">
                <a:latin typeface="Century Gothic" panose="020B0502020202020204" pitchFamily="34" charset="0"/>
              </a:rPr>
              <a:t>FMS, </a:t>
            </a:r>
            <a:r>
              <a:rPr lang="ru-RU" sz="2200" dirty="0">
                <a:latin typeface="Century Gothic" panose="020B0502020202020204" pitchFamily="34" charset="0"/>
              </a:rPr>
              <a:t>время кадра)</a:t>
            </a:r>
          </a:p>
          <a:p>
            <a:pPr marL="45720" indent="0">
              <a:buNone/>
            </a:pPr>
            <a:r>
              <a:rPr lang="ru-RU" sz="2200" dirty="0">
                <a:latin typeface="Century Gothic" panose="020B0502020202020204" pitchFamily="34" charset="0"/>
              </a:rPr>
              <a:t>4.  Устойчивость к изменениям фона.</a:t>
            </a:r>
            <a:endParaRPr lang="en-US" sz="2200" dirty="0">
              <a:latin typeface="Century Gothic" panose="020B0502020202020204" pitchFamily="34" charset="0"/>
            </a:endParaRPr>
          </a:p>
          <a:p>
            <a:pPr marL="502920"/>
            <a:endParaRPr lang="en-US" sz="1800" dirty="0">
              <a:latin typeface="Century Gothic" panose="020B0502020202020204" pitchFamily="34" charset="0"/>
            </a:endParaRPr>
          </a:p>
        </p:txBody>
      </p:sp>
      <p:sp>
        <p:nvSpPr>
          <p:cNvPr id="3" name="Заголовок 12">
            <a:extLst>
              <a:ext uri="{FF2B5EF4-FFF2-40B4-BE49-F238E27FC236}">
                <a16:creationId xmlns:a16="http://schemas.microsoft.com/office/drawing/2014/main" id="{85132BEA-3B0E-1D09-E184-86C6393D97E5}"/>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3DF3FF03-7056-A29A-F1AB-B682C0688A46}"/>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7B4B6D62-D15D-32C8-E2DA-CE6CF53D7DBA}"/>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298658699"/>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A41786-B8AB-1531-343A-B87F22FC3485}"/>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D12EDA15-07D0-1A6E-7DFF-CE782525761E}"/>
              </a:ext>
            </a:extLst>
          </p:cNvPr>
          <p:cNvSpPr>
            <a:spLocks noGrp="1"/>
          </p:cNvSpPr>
          <p:nvPr>
            <p:ph type="title"/>
          </p:nvPr>
        </p:nvSpPr>
        <p:spPr>
          <a:xfrm>
            <a:off x="541867" y="222468"/>
            <a:ext cx="10287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Видео 1 (</a:t>
            </a:r>
            <a:r>
              <a:rPr lang="en-US" sz="3600" dirty="0">
                <a:latin typeface="Century Gothic" panose="020B0502020202020204" pitchFamily="34" charset="0"/>
                <a:ea typeface="Verdana" panose="020B0604030504040204" pitchFamily="34" charset="0"/>
                <a:cs typeface="Verdana" panose="020B0604030504040204" pitchFamily="34" charset="0"/>
              </a:rPr>
              <a:t>DUCK</a:t>
            </a:r>
            <a:r>
              <a:rPr lang="ru-RU" sz="3600" dirty="0">
                <a:latin typeface="Century Gothic" panose="020B0502020202020204" pitchFamily="34" charset="0"/>
                <a:ea typeface="Verdana" panose="020B0604030504040204" pitchFamily="34" charset="0"/>
                <a:cs typeface="Verdana" panose="020B0604030504040204" pitchFamily="34" charset="0"/>
              </a:rPr>
              <a:t>)</a:t>
            </a:r>
          </a:p>
        </p:txBody>
      </p:sp>
      <p:sp>
        <p:nvSpPr>
          <p:cNvPr id="4" name="Номер слайда 3">
            <a:extLst>
              <a:ext uri="{FF2B5EF4-FFF2-40B4-BE49-F238E27FC236}">
                <a16:creationId xmlns:a16="http://schemas.microsoft.com/office/drawing/2014/main" id="{BA97D4A0-767D-511E-EB66-C57CFDDD8429}"/>
              </a:ext>
            </a:extLst>
          </p:cNvPr>
          <p:cNvSpPr>
            <a:spLocks noGrp="1"/>
          </p:cNvSpPr>
          <p:nvPr>
            <p:ph type="sldNum" sz="quarter" idx="4"/>
          </p:nvPr>
        </p:nvSpPr>
        <p:spPr/>
        <p:txBody>
          <a:bodyPr rtlCol="0"/>
          <a:lstStyle>
            <a:defPPr>
              <a:defRPr lang="ru-RU"/>
            </a:defPPr>
          </a:lstStyle>
          <a:p>
            <a:pPr rtl="0"/>
            <a:r>
              <a:rPr lang="ru-RU" dirty="0"/>
              <a:t>7</a:t>
            </a:r>
          </a:p>
        </p:txBody>
      </p:sp>
      <p:sp>
        <p:nvSpPr>
          <p:cNvPr id="3" name="Заголовок 12">
            <a:extLst>
              <a:ext uri="{FF2B5EF4-FFF2-40B4-BE49-F238E27FC236}">
                <a16:creationId xmlns:a16="http://schemas.microsoft.com/office/drawing/2014/main" id="{3759A3EE-120D-B60A-2A0C-446499EB0FAC}"/>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960DE014-F0A2-94F3-17D6-73468FC84FA1}"/>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F8F43B32-6E72-EDA9-5165-5628E076CEEA}"/>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graphicFrame>
        <p:nvGraphicFramePr>
          <p:cNvPr id="8" name="Таблица 7">
            <a:extLst>
              <a:ext uri="{FF2B5EF4-FFF2-40B4-BE49-F238E27FC236}">
                <a16:creationId xmlns:a16="http://schemas.microsoft.com/office/drawing/2014/main" id="{4C013768-D786-74A4-089E-3F49F1DD556A}"/>
              </a:ext>
            </a:extLst>
          </p:cNvPr>
          <p:cNvGraphicFramePr>
            <a:graphicFrameLocks noGrp="1"/>
          </p:cNvGraphicFramePr>
          <p:nvPr>
            <p:extLst>
              <p:ext uri="{D42A27DB-BD31-4B8C-83A1-F6EECF244321}">
                <p14:modId xmlns:p14="http://schemas.microsoft.com/office/powerpoint/2010/main" val="452928420"/>
              </p:ext>
            </p:extLst>
          </p:nvPr>
        </p:nvGraphicFramePr>
        <p:xfrm>
          <a:off x="563623" y="1259221"/>
          <a:ext cx="6850051" cy="3655983"/>
        </p:xfrm>
        <a:graphic>
          <a:graphicData uri="http://schemas.openxmlformats.org/drawingml/2006/table">
            <a:tbl>
              <a:tblPr firstRow="1" bandRow="1">
                <a:tableStyleId>{68D230F3-CF80-4859-8CE7-A43EE81993B5}</a:tableStyleId>
              </a:tblPr>
              <a:tblGrid>
                <a:gridCol w="1735495">
                  <a:extLst>
                    <a:ext uri="{9D8B030D-6E8A-4147-A177-3AD203B41FA5}">
                      <a16:colId xmlns:a16="http://schemas.microsoft.com/office/drawing/2014/main" val="2749046516"/>
                    </a:ext>
                  </a:extLst>
                </a:gridCol>
                <a:gridCol w="1780014">
                  <a:extLst>
                    <a:ext uri="{9D8B030D-6E8A-4147-A177-3AD203B41FA5}">
                      <a16:colId xmlns:a16="http://schemas.microsoft.com/office/drawing/2014/main" val="15485946"/>
                    </a:ext>
                  </a:extLst>
                </a:gridCol>
                <a:gridCol w="1590148">
                  <a:extLst>
                    <a:ext uri="{9D8B030D-6E8A-4147-A177-3AD203B41FA5}">
                      <a16:colId xmlns:a16="http://schemas.microsoft.com/office/drawing/2014/main" val="2131455370"/>
                    </a:ext>
                  </a:extLst>
                </a:gridCol>
                <a:gridCol w="1744394">
                  <a:extLst>
                    <a:ext uri="{9D8B030D-6E8A-4147-A177-3AD203B41FA5}">
                      <a16:colId xmlns:a16="http://schemas.microsoft.com/office/drawing/2014/main" val="1589135117"/>
                    </a:ext>
                  </a:extLst>
                </a:gridCol>
              </a:tblGrid>
              <a:tr h="822421">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Метод</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 успешно отслеженных кадров</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дрожание рамки</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время обработки кадра</a:t>
                      </a:r>
                    </a:p>
                  </a:txBody>
                  <a:tcPr anchor="ctr"/>
                </a:tc>
                <a:extLst>
                  <a:ext uri="{0D108BD9-81ED-4DB2-BD59-A6C34878D82A}">
                    <a16:rowId xmlns:a16="http://schemas.microsoft.com/office/drawing/2014/main" val="1238620359"/>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err="1">
                          <a:solidFill>
                            <a:schemeClr val="tx1"/>
                          </a:solidFill>
                          <a:effectLst/>
                          <a:latin typeface="Century Gothic" panose="020B0502020202020204" pitchFamily="34" charset="0"/>
                          <a:ea typeface="+mn-ea"/>
                          <a:cs typeface="+mn-cs"/>
                        </a:rPr>
                        <a:t>csrt</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1.63</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7.84</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29710684"/>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err="1">
                          <a:solidFill>
                            <a:schemeClr val="tx1"/>
                          </a:solidFill>
                          <a:effectLst/>
                          <a:latin typeface="Century Gothic" panose="020B0502020202020204" pitchFamily="34" charset="0"/>
                          <a:ea typeface="+mn-ea"/>
                          <a:cs typeface="+mn-cs"/>
                        </a:rPr>
                        <a:t>MedianFlow</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1.57</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1.40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248589215"/>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tx1"/>
                          </a:solidFill>
                          <a:effectLst/>
                          <a:latin typeface="Century Gothic" panose="020B0502020202020204" pitchFamily="34" charset="0"/>
                          <a:ea typeface="+mn-ea"/>
                          <a:cs typeface="+mn-cs"/>
                        </a:rPr>
                        <a:t>MOSSE</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100</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1.55</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0.46</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991932347"/>
                  </a:ext>
                </a:extLst>
              </a:tr>
            </a:tbl>
          </a:graphicData>
        </a:graphic>
      </p:graphicFrame>
      <p:sp>
        <p:nvSpPr>
          <p:cNvPr id="11" name="TextBox 10">
            <a:extLst>
              <a:ext uri="{FF2B5EF4-FFF2-40B4-BE49-F238E27FC236}">
                <a16:creationId xmlns:a16="http://schemas.microsoft.com/office/drawing/2014/main" id="{57AE9655-D98E-5B58-462A-26D77808F10F}"/>
              </a:ext>
            </a:extLst>
          </p:cNvPr>
          <p:cNvSpPr txBox="1"/>
          <p:nvPr/>
        </p:nvSpPr>
        <p:spPr>
          <a:xfrm>
            <a:off x="541867" y="6165938"/>
            <a:ext cx="3059462" cy="369332"/>
          </a:xfrm>
          <a:prstGeom prst="rect">
            <a:avLst/>
          </a:prstGeom>
          <a:noFill/>
        </p:spPr>
        <p:txBody>
          <a:bodyPr wrap="square" rtlCol="0">
            <a:spAutoFit/>
          </a:bodyPr>
          <a:lstStyle/>
          <a:p>
            <a:r>
              <a:rPr lang="ru-RU" dirty="0">
                <a:latin typeface="Century Gothic" panose="020B0502020202020204" pitchFamily="34" charset="0"/>
              </a:rPr>
              <a:t>ПОБЕДИТЕЛЬ</a:t>
            </a:r>
            <a:r>
              <a:rPr lang="ru-RU" dirty="0"/>
              <a:t>:</a:t>
            </a:r>
            <a:r>
              <a:rPr lang="en-US" dirty="0"/>
              <a:t> </a:t>
            </a:r>
            <a:r>
              <a:rPr lang="en-US" i="1" dirty="0"/>
              <a:t>MOSSE</a:t>
            </a:r>
            <a:r>
              <a:rPr lang="ru-RU" dirty="0"/>
              <a:t> </a:t>
            </a:r>
          </a:p>
        </p:txBody>
      </p:sp>
      <p:pic>
        <p:nvPicPr>
          <p:cNvPr id="15" name="Рисунок 14">
            <a:extLst>
              <a:ext uri="{FF2B5EF4-FFF2-40B4-BE49-F238E27FC236}">
                <a16:creationId xmlns:a16="http://schemas.microsoft.com/office/drawing/2014/main" id="{21FE7D59-2511-C3D4-5ECE-A987FBEBDBD5}"/>
              </a:ext>
            </a:extLst>
          </p:cNvPr>
          <p:cNvPicPr>
            <a:picLocks noChangeAspect="1"/>
          </p:cNvPicPr>
          <p:nvPr/>
        </p:nvPicPr>
        <p:blipFill>
          <a:blip r:embed="rId3"/>
          <a:stretch>
            <a:fillRect/>
          </a:stretch>
        </p:blipFill>
        <p:spPr>
          <a:xfrm>
            <a:off x="7808964" y="4139228"/>
            <a:ext cx="4097393" cy="2396042"/>
          </a:xfrm>
          <a:prstGeom prst="rect">
            <a:avLst/>
          </a:prstGeom>
        </p:spPr>
      </p:pic>
    </p:spTree>
    <p:extLst>
      <p:ext uri="{BB962C8B-B14F-4D97-AF65-F5344CB8AC3E}">
        <p14:creationId xmlns:p14="http://schemas.microsoft.com/office/powerpoint/2010/main" val="3743252076"/>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7C086-BB8B-93CE-2E28-C8404317BBE8}"/>
            </a:ext>
          </a:extLst>
        </p:cNvPr>
        <p:cNvGrpSpPr/>
        <p:nvPr/>
      </p:nvGrpSpPr>
      <p:grpSpPr>
        <a:xfrm>
          <a:off x="0" y="0"/>
          <a:ext cx="0" cy="0"/>
          <a:chOff x="0" y="0"/>
          <a:chExt cx="0" cy="0"/>
        </a:xfrm>
      </p:grpSpPr>
      <p:sp>
        <p:nvSpPr>
          <p:cNvPr id="13" name="Заголовок 12">
            <a:extLst>
              <a:ext uri="{FF2B5EF4-FFF2-40B4-BE49-F238E27FC236}">
                <a16:creationId xmlns:a16="http://schemas.microsoft.com/office/drawing/2014/main" id="{E36911B5-0CCA-391B-2FB0-D8E29FF487B2}"/>
              </a:ext>
            </a:extLst>
          </p:cNvPr>
          <p:cNvSpPr>
            <a:spLocks noGrp="1"/>
          </p:cNvSpPr>
          <p:nvPr>
            <p:ph type="title"/>
          </p:nvPr>
        </p:nvSpPr>
        <p:spPr>
          <a:xfrm>
            <a:off x="541867" y="222468"/>
            <a:ext cx="10287000" cy="589713"/>
          </a:xfrm>
        </p:spPr>
        <p:txBody>
          <a:bodyPr rtlCol="0">
            <a:normAutofit/>
          </a:bodyPr>
          <a:lstStyle>
            <a:defPPr>
              <a:defRPr lang="ru-RU"/>
            </a:defPPr>
          </a:lstStyle>
          <a:p>
            <a:pPr rtl="0"/>
            <a:r>
              <a:rPr lang="ru-RU" sz="3600" dirty="0">
                <a:latin typeface="Century Gothic" panose="020B0502020202020204" pitchFamily="34" charset="0"/>
                <a:ea typeface="Verdana" panose="020B0604030504040204" pitchFamily="34" charset="0"/>
                <a:cs typeface="Verdana" panose="020B0604030504040204" pitchFamily="34" charset="0"/>
              </a:rPr>
              <a:t>Видео </a:t>
            </a:r>
            <a:r>
              <a:rPr lang="en-US" sz="3600" dirty="0">
                <a:latin typeface="Century Gothic" panose="020B0502020202020204" pitchFamily="34" charset="0"/>
                <a:ea typeface="Verdana" panose="020B0604030504040204" pitchFamily="34" charset="0"/>
                <a:cs typeface="Verdana" panose="020B0604030504040204" pitchFamily="34" charset="0"/>
              </a:rPr>
              <a:t>2</a:t>
            </a:r>
            <a:r>
              <a:rPr lang="ru-RU" sz="3600" dirty="0">
                <a:latin typeface="Century Gothic" panose="020B0502020202020204" pitchFamily="34" charset="0"/>
                <a:ea typeface="Verdana" panose="020B0604030504040204" pitchFamily="34" charset="0"/>
                <a:cs typeface="Verdana" panose="020B0604030504040204" pitchFamily="34" charset="0"/>
              </a:rPr>
              <a:t> (</a:t>
            </a:r>
            <a:r>
              <a:rPr lang="en-US" sz="3600" dirty="0">
                <a:latin typeface="Century Gothic" panose="020B0502020202020204" pitchFamily="34" charset="0"/>
                <a:ea typeface="Verdana" panose="020B0604030504040204" pitchFamily="34" charset="0"/>
                <a:cs typeface="Verdana" panose="020B0604030504040204" pitchFamily="34" charset="0"/>
              </a:rPr>
              <a:t>BMW</a:t>
            </a:r>
            <a:r>
              <a:rPr lang="ru-RU" sz="3600" dirty="0">
                <a:latin typeface="Century Gothic" panose="020B0502020202020204" pitchFamily="34" charset="0"/>
                <a:ea typeface="Verdana" panose="020B0604030504040204" pitchFamily="34" charset="0"/>
                <a:cs typeface="Verdana" panose="020B0604030504040204" pitchFamily="34" charset="0"/>
              </a:rPr>
              <a:t>)</a:t>
            </a:r>
          </a:p>
        </p:txBody>
      </p:sp>
      <p:sp>
        <p:nvSpPr>
          <p:cNvPr id="4" name="Номер слайда 3">
            <a:extLst>
              <a:ext uri="{FF2B5EF4-FFF2-40B4-BE49-F238E27FC236}">
                <a16:creationId xmlns:a16="http://schemas.microsoft.com/office/drawing/2014/main" id="{2CBCC63E-6AC2-9346-4232-34EDE5BD4834}"/>
              </a:ext>
            </a:extLst>
          </p:cNvPr>
          <p:cNvSpPr>
            <a:spLocks noGrp="1"/>
          </p:cNvSpPr>
          <p:nvPr>
            <p:ph type="sldNum" sz="quarter" idx="4"/>
          </p:nvPr>
        </p:nvSpPr>
        <p:spPr/>
        <p:txBody>
          <a:bodyPr rtlCol="0"/>
          <a:lstStyle>
            <a:defPPr>
              <a:defRPr lang="ru-RU"/>
            </a:defPPr>
          </a:lstStyle>
          <a:p>
            <a:pPr rtl="0"/>
            <a:r>
              <a:rPr lang="ru-RU" dirty="0"/>
              <a:t>7</a:t>
            </a:r>
          </a:p>
        </p:txBody>
      </p:sp>
      <p:sp>
        <p:nvSpPr>
          <p:cNvPr id="3" name="Заголовок 12">
            <a:extLst>
              <a:ext uri="{FF2B5EF4-FFF2-40B4-BE49-F238E27FC236}">
                <a16:creationId xmlns:a16="http://schemas.microsoft.com/office/drawing/2014/main" id="{98C5D842-77BC-538A-E7CA-7675F810B0F9}"/>
              </a:ext>
            </a:extLst>
          </p:cNvPr>
          <p:cNvSpPr txBox="1">
            <a:spLocks/>
          </p:cNvSpPr>
          <p:nvPr/>
        </p:nvSpPr>
        <p:spPr>
          <a:xfrm>
            <a:off x="937157" y="990769"/>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sp>
        <p:nvSpPr>
          <p:cNvPr id="6" name="Объект 13">
            <a:extLst>
              <a:ext uri="{FF2B5EF4-FFF2-40B4-BE49-F238E27FC236}">
                <a16:creationId xmlns:a16="http://schemas.microsoft.com/office/drawing/2014/main" id="{42DA3545-0992-C3C7-0ED6-BC28310ECD04}"/>
              </a:ext>
            </a:extLst>
          </p:cNvPr>
          <p:cNvSpPr txBox="1">
            <a:spLocks/>
          </p:cNvSpPr>
          <p:nvPr/>
        </p:nvSpPr>
        <p:spPr>
          <a:xfrm>
            <a:off x="937157" y="3909363"/>
            <a:ext cx="10033000" cy="2625907"/>
          </a:xfrm>
          <a:prstGeom prst="rect">
            <a:avLst/>
          </a:prstGeom>
        </p:spPr>
        <p:txBody>
          <a:bodyPr vert="horz" lIns="91440" tIns="45720" rIns="91440" bIns="45720" rtlCol="0">
            <a:normAutofit/>
          </a:bodyPr>
          <a:lstStyle>
            <a:defPPr>
              <a:defRPr lang="ru-RU"/>
            </a:defPPr>
            <a:lvl1pPr marL="457200" indent="-457200" algn="l" defTabSz="914400" rtl="0" eaLnBrk="1" latinLnBrk="0" hangingPunct="1">
              <a:lnSpc>
                <a:spcPct val="90000"/>
              </a:lnSpc>
              <a:spcBef>
                <a:spcPts val="600"/>
              </a:spcBef>
              <a:spcAft>
                <a:spcPts val="1200"/>
              </a:spcAft>
              <a:buClr>
                <a:schemeClr val="bg1"/>
              </a:buClr>
              <a:buSzPct val="90000"/>
              <a:buFont typeface="+mj-lt"/>
              <a:buAutoNum type="arabicPeriod"/>
              <a:defRPr lang="ru-RU" sz="2800" b="0" i="0" kern="1200" spc="0">
                <a:solidFill>
                  <a:schemeClr val="bg1"/>
                </a:solidFill>
                <a:effectLst/>
                <a:latin typeface="+mn-cs"/>
                <a:ea typeface="+mn-ea"/>
                <a:cs typeface="+mn-cs" panose="020B0502040204020203" pitchFamily="34" charset="0"/>
              </a:defRPr>
            </a:lvl1pPr>
            <a:lvl2pPr marL="8001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400" b="0" i="0" kern="1200" spc="0">
                <a:solidFill>
                  <a:schemeClr val="bg1"/>
                </a:solidFill>
                <a:effectLst/>
                <a:latin typeface="+mn-cs"/>
                <a:ea typeface="+mn-ea"/>
                <a:cs typeface="+mn-cs" panose="020B0502040204020203" pitchFamily="34" charset="0"/>
              </a:defRPr>
            </a:lvl2pPr>
            <a:lvl3pPr marL="12573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2000" b="0" i="0" kern="1200" spc="0">
                <a:solidFill>
                  <a:schemeClr val="bg1"/>
                </a:solidFill>
                <a:effectLst/>
                <a:latin typeface="+mn-cs"/>
                <a:ea typeface="+mn-ea"/>
                <a:cs typeface="+mn-cs" panose="020B0502040204020203" pitchFamily="34" charset="0"/>
              </a:defRPr>
            </a:lvl3pPr>
            <a:lvl4pPr marL="1714500" indent="-342900" algn="l" defTabSz="914400" rtl="0" eaLnBrk="1" latinLnBrk="0" hangingPunct="1">
              <a:lnSpc>
                <a:spcPct val="90000"/>
              </a:lnSpc>
              <a:spcBef>
                <a:spcPts val="600"/>
              </a:spcBef>
              <a:spcAft>
                <a:spcPts val="1200"/>
              </a:spcAft>
              <a:buClr>
                <a:schemeClr val="bg1"/>
              </a:buClr>
              <a:buSzPct val="90000"/>
              <a:buFont typeface="+mj-lt"/>
              <a:buAutoNum type="arabicPeriod"/>
              <a:defRPr lang="ru-RU" sz="1800" b="0" i="0" kern="1200" spc="0">
                <a:solidFill>
                  <a:schemeClr val="bg1"/>
                </a:solidFill>
                <a:effectLst/>
                <a:latin typeface="+mn-cs"/>
                <a:ea typeface="+mn-ea"/>
                <a:cs typeface="+mn-cs" panose="020B0502040204020203" pitchFamily="34" charset="0"/>
              </a:defRPr>
            </a:lvl4pPr>
            <a:lvl5pPr marL="2057400" indent="-228600" algn="l" defTabSz="914400" rtl="0" eaLnBrk="1" latinLnBrk="0" hangingPunct="1">
              <a:lnSpc>
                <a:spcPct val="90000"/>
              </a:lnSpc>
              <a:spcBef>
                <a:spcPts val="600"/>
              </a:spcBef>
              <a:spcAft>
                <a:spcPts val="1200"/>
              </a:spcAft>
              <a:buClr>
                <a:schemeClr val="bg1"/>
              </a:buClr>
              <a:buSzPct val="90000"/>
              <a:buFont typeface="+mj-lt"/>
              <a:buAutoNum type="arabicPeriod"/>
              <a:defRPr lang="ru-RU" sz="1600" b="0" i="0" kern="1200" spc="0">
                <a:solidFill>
                  <a:schemeClr val="bg1"/>
                </a:solidFill>
                <a:effectLst/>
                <a:latin typeface="+mn-cs"/>
                <a:ea typeface="+mn-ea"/>
                <a:cs typeface="+mn-cs" panose="020B0502040204020203" pitchFamily="34" charset="0"/>
              </a:defRPr>
            </a:lvl5pPr>
            <a:lvl6pPr marL="2642616"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6pPr>
            <a:lvl7pPr marL="3108960"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7pPr>
            <a:lvl8pPr marL="3575304"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8pPr>
            <a:lvl9pPr marL="4041648" indent="-338328" algn="l" defTabSz="914400" rtl="0" eaLnBrk="1" latinLnBrk="0" hangingPunct="1">
              <a:lnSpc>
                <a:spcPct val="120000"/>
              </a:lnSpc>
              <a:spcBef>
                <a:spcPts val="500"/>
              </a:spcBef>
              <a:spcAft>
                <a:spcPts val="600"/>
              </a:spcAft>
              <a:buClr>
                <a:schemeClr val="accent6"/>
              </a:buClr>
              <a:buSzPct val="90000"/>
              <a:buFont typeface="Wingdings" panose="05000000000000000000" pitchFamily="2" charset="2"/>
              <a:buChar char="§"/>
              <a:defRPr lang="ru-RU" sz="1200" kern="1200" baseline="0">
                <a:solidFill>
                  <a:schemeClr val="tx1"/>
                </a:solidFill>
                <a:effectLst/>
                <a:latin typeface="+mn-cs"/>
                <a:ea typeface="+mn-ea"/>
                <a:cs typeface="+mn-cs"/>
              </a:defRPr>
            </a:lvl9pPr>
          </a:lstStyle>
          <a:p>
            <a:pPr marL="0" indent="0" algn="just">
              <a:lnSpc>
                <a:spcPct val="150000"/>
              </a:lnSpc>
              <a:spcBef>
                <a:spcPts val="0"/>
              </a:spcBef>
              <a:spcAft>
                <a:spcPts val="0"/>
              </a:spcAft>
              <a:buFont typeface="+mj-lt"/>
              <a:buNone/>
            </a:pPr>
            <a:endParaRPr lang="ru-RU" sz="1600" dirty="0">
              <a:latin typeface="Century Gothic" panose="020B0502020202020204" pitchFamily="34" charset="0"/>
            </a:endParaRPr>
          </a:p>
        </p:txBody>
      </p:sp>
      <p:sp>
        <p:nvSpPr>
          <p:cNvPr id="7" name="Заголовок 12">
            <a:extLst>
              <a:ext uri="{FF2B5EF4-FFF2-40B4-BE49-F238E27FC236}">
                <a16:creationId xmlns:a16="http://schemas.microsoft.com/office/drawing/2014/main" id="{41971214-1642-A321-1B00-CA25E742FB13}"/>
              </a:ext>
            </a:extLst>
          </p:cNvPr>
          <p:cNvSpPr txBox="1">
            <a:spLocks/>
          </p:cNvSpPr>
          <p:nvPr/>
        </p:nvSpPr>
        <p:spPr>
          <a:xfrm>
            <a:off x="937157" y="3429000"/>
            <a:ext cx="10287000" cy="589713"/>
          </a:xfrm>
          <a:prstGeom prst="rect">
            <a:avLst/>
          </a:prstGeom>
        </p:spPr>
        <p:txBody>
          <a:bodyPr vert="horz" lIns="0" tIns="45720" rIns="91440" bIns="45720" rtlCol="0" anchor="t">
            <a:noAutofit/>
          </a:bodyPr>
          <a:lstStyle>
            <a:defPPr>
              <a:defRPr lang="ru-RU"/>
            </a:defPPr>
            <a:lvl1pPr algn="l" defTabSz="914400" rtl="0" eaLnBrk="1" latinLnBrk="0" hangingPunct="1">
              <a:lnSpc>
                <a:spcPct val="90000"/>
              </a:lnSpc>
              <a:spcBef>
                <a:spcPct val="0"/>
              </a:spcBef>
              <a:buNone/>
              <a:defRPr lang="ru-RU" sz="4400" b="1" i="0" kern="1200" cap="none" spc="-150" baseline="0">
                <a:solidFill>
                  <a:schemeClr val="bg1"/>
                </a:solidFill>
                <a:effectLst/>
                <a:latin typeface="+mj-cs"/>
                <a:ea typeface="+mj-ea"/>
                <a:cs typeface="+mj-cs" panose="020B0502040204020203" pitchFamily="34" charset="0"/>
              </a:defRPr>
            </a:lvl1pPr>
          </a:lstStyle>
          <a:p>
            <a:endParaRPr lang="ru-RU" sz="2800" dirty="0">
              <a:latin typeface="Century Gothic" panose="020B0502020202020204" pitchFamily="34" charset="0"/>
              <a:ea typeface="Verdana" panose="020B0604030504040204" pitchFamily="34" charset="0"/>
              <a:cs typeface="Verdana" panose="020B0604030504040204" pitchFamily="34" charset="0"/>
            </a:endParaRPr>
          </a:p>
        </p:txBody>
      </p:sp>
      <p:graphicFrame>
        <p:nvGraphicFramePr>
          <p:cNvPr id="8" name="Таблица 7">
            <a:extLst>
              <a:ext uri="{FF2B5EF4-FFF2-40B4-BE49-F238E27FC236}">
                <a16:creationId xmlns:a16="http://schemas.microsoft.com/office/drawing/2014/main" id="{A04B7BEE-B80D-399E-E415-9FC7C1B77AAD}"/>
              </a:ext>
            </a:extLst>
          </p:cNvPr>
          <p:cNvGraphicFramePr>
            <a:graphicFrameLocks noGrp="1"/>
          </p:cNvGraphicFramePr>
          <p:nvPr>
            <p:extLst>
              <p:ext uri="{D42A27DB-BD31-4B8C-83A1-F6EECF244321}">
                <p14:modId xmlns:p14="http://schemas.microsoft.com/office/powerpoint/2010/main" val="2169917061"/>
              </p:ext>
            </p:extLst>
          </p:nvPr>
        </p:nvGraphicFramePr>
        <p:xfrm>
          <a:off x="563623" y="1259221"/>
          <a:ext cx="6850051" cy="3655983"/>
        </p:xfrm>
        <a:graphic>
          <a:graphicData uri="http://schemas.openxmlformats.org/drawingml/2006/table">
            <a:tbl>
              <a:tblPr firstRow="1" bandRow="1">
                <a:tableStyleId>{68D230F3-CF80-4859-8CE7-A43EE81993B5}</a:tableStyleId>
              </a:tblPr>
              <a:tblGrid>
                <a:gridCol w="1735495">
                  <a:extLst>
                    <a:ext uri="{9D8B030D-6E8A-4147-A177-3AD203B41FA5}">
                      <a16:colId xmlns:a16="http://schemas.microsoft.com/office/drawing/2014/main" val="2749046516"/>
                    </a:ext>
                  </a:extLst>
                </a:gridCol>
                <a:gridCol w="1780014">
                  <a:extLst>
                    <a:ext uri="{9D8B030D-6E8A-4147-A177-3AD203B41FA5}">
                      <a16:colId xmlns:a16="http://schemas.microsoft.com/office/drawing/2014/main" val="15485946"/>
                    </a:ext>
                  </a:extLst>
                </a:gridCol>
                <a:gridCol w="1590148">
                  <a:extLst>
                    <a:ext uri="{9D8B030D-6E8A-4147-A177-3AD203B41FA5}">
                      <a16:colId xmlns:a16="http://schemas.microsoft.com/office/drawing/2014/main" val="2131455370"/>
                    </a:ext>
                  </a:extLst>
                </a:gridCol>
                <a:gridCol w="1744394">
                  <a:extLst>
                    <a:ext uri="{9D8B030D-6E8A-4147-A177-3AD203B41FA5}">
                      <a16:colId xmlns:a16="http://schemas.microsoft.com/office/drawing/2014/main" val="1589135117"/>
                    </a:ext>
                  </a:extLst>
                </a:gridCol>
              </a:tblGrid>
              <a:tr h="822421">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Метод</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 успешно отслеженных кадров</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дрожание рамки</a:t>
                      </a:r>
                    </a:p>
                  </a:txBody>
                  <a:tcPr anchor="ctr"/>
                </a:tc>
                <a:tc>
                  <a:txBody>
                    <a:bodyPr/>
                    <a:lstStyle/>
                    <a:p>
                      <a:pPr algn="ctr"/>
                      <a:r>
                        <a:rPr lang="ru-RU" sz="1800" b="1" i="0" kern="1200" cap="none" spc="-150" baseline="0" dirty="0">
                          <a:solidFill>
                            <a:schemeClr val="tx1"/>
                          </a:solidFill>
                          <a:effectLst/>
                          <a:latin typeface="Century Gothic" panose="020B0502020202020204" pitchFamily="34" charset="0"/>
                          <a:ea typeface="Verdana" panose="020B0604030504040204" pitchFamily="34" charset="0"/>
                        </a:rPr>
                        <a:t>Среднее время обработки кадра</a:t>
                      </a:r>
                    </a:p>
                  </a:txBody>
                  <a:tcPr anchor="ctr"/>
                </a:tc>
                <a:extLst>
                  <a:ext uri="{0D108BD9-81ED-4DB2-BD59-A6C34878D82A}">
                    <a16:rowId xmlns:a16="http://schemas.microsoft.com/office/drawing/2014/main" val="1238620359"/>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kern="1200" dirty="0" err="1">
                          <a:solidFill>
                            <a:schemeClr val="tx1"/>
                          </a:solidFill>
                          <a:effectLst/>
                          <a:latin typeface="Century Gothic" panose="020B0502020202020204" pitchFamily="34" charset="0"/>
                          <a:ea typeface="+mn-ea"/>
                          <a:cs typeface="+mn-cs"/>
                        </a:rPr>
                        <a:t>csrt</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79.92</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6.97</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5.97</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129710684"/>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err="1">
                          <a:solidFill>
                            <a:schemeClr val="tx1"/>
                          </a:solidFill>
                          <a:effectLst/>
                          <a:latin typeface="Century Gothic" panose="020B0502020202020204" pitchFamily="34" charset="0"/>
                          <a:ea typeface="+mn-ea"/>
                          <a:cs typeface="+mn-cs"/>
                        </a:rPr>
                        <a:t>MedianFlow</a:t>
                      </a:r>
                      <a:endParaRPr lang="en" sz="1600" b="0" kern="1200" dirty="0">
                        <a:solidFill>
                          <a:schemeClr val="tx1"/>
                        </a:solidFill>
                        <a:effectLst/>
                        <a:latin typeface="Century Gothic" panose="020B0502020202020204" pitchFamily="34" charset="0"/>
                        <a:ea typeface="+mn-ea"/>
                        <a:cs typeface="+mn-cs"/>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67.36</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3.07</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0.98</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248589215"/>
                  </a:ext>
                </a:extLst>
              </a:tr>
              <a:tr h="82242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sz="1600" b="0" kern="1200" dirty="0">
                          <a:solidFill>
                            <a:schemeClr val="tx1"/>
                          </a:solidFill>
                          <a:effectLst/>
                          <a:latin typeface="Century Gothic" panose="020B0502020202020204" pitchFamily="34" charset="0"/>
                          <a:ea typeface="+mn-ea"/>
                          <a:cs typeface="+mn-cs"/>
                        </a:rPr>
                        <a:t>MOSSE</a:t>
                      </a: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76.15</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algn="ct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5.56</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0" i="0" kern="1200" cap="none" spc="-150" baseline="0" dirty="0">
                          <a:solidFill>
                            <a:schemeClr val="tx1"/>
                          </a:solidFill>
                          <a:effectLst/>
                          <a:latin typeface="Century Gothic" panose="020B0502020202020204" pitchFamily="34" charset="0"/>
                          <a:ea typeface="Verdana" panose="020B0604030504040204" pitchFamily="34" charset="0"/>
                        </a:rPr>
                        <a:t>0,16</a:t>
                      </a:r>
                      <a:endParaRPr lang="ru-RU" sz="1600" b="0" i="0" kern="1200" cap="none" spc="-150" baseline="0" dirty="0">
                        <a:solidFill>
                          <a:schemeClr val="tx1"/>
                        </a:solidFill>
                        <a:effectLst/>
                        <a:latin typeface="Century Gothic" panose="020B0502020202020204" pitchFamily="34" charset="0"/>
                        <a:ea typeface="Verdana" panose="020B0604030504040204" pitchFamily="34" charset="0"/>
                      </a:endParaRPr>
                    </a:p>
                  </a:txBody>
                  <a:tcPr anchor="ctr"/>
                </a:tc>
                <a:extLst>
                  <a:ext uri="{0D108BD9-81ED-4DB2-BD59-A6C34878D82A}">
                    <a16:rowId xmlns:a16="http://schemas.microsoft.com/office/drawing/2014/main" val="3991932347"/>
                  </a:ext>
                </a:extLst>
              </a:tr>
            </a:tbl>
          </a:graphicData>
        </a:graphic>
      </p:graphicFrame>
      <p:sp>
        <p:nvSpPr>
          <p:cNvPr id="11" name="TextBox 10">
            <a:extLst>
              <a:ext uri="{FF2B5EF4-FFF2-40B4-BE49-F238E27FC236}">
                <a16:creationId xmlns:a16="http://schemas.microsoft.com/office/drawing/2014/main" id="{831299F2-944C-CD77-7ADB-85A6099BCE42}"/>
              </a:ext>
            </a:extLst>
          </p:cNvPr>
          <p:cNvSpPr txBox="1"/>
          <p:nvPr/>
        </p:nvSpPr>
        <p:spPr>
          <a:xfrm>
            <a:off x="541867" y="6165938"/>
            <a:ext cx="3059462" cy="369332"/>
          </a:xfrm>
          <a:prstGeom prst="rect">
            <a:avLst/>
          </a:prstGeom>
          <a:noFill/>
        </p:spPr>
        <p:txBody>
          <a:bodyPr wrap="square" rtlCol="0">
            <a:spAutoFit/>
          </a:bodyPr>
          <a:lstStyle/>
          <a:p>
            <a:r>
              <a:rPr lang="ru-RU" dirty="0">
                <a:latin typeface="Century Gothic" panose="020B0502020202020204" pitchFamily="34" charset="0"/>
              </a:rPr>
              <a:t>ПОБЕДИТЕЛЬ</a:t>
            </a:r>
            <a:r>
              <a:rPr lang="ru-RU" dirty="0"/>
              <a:t>:</a:t>
            </a:r>
            <a:r>
              <a:rPr lang="en-US" dirty="0"/>
              <a:t> </a:t>
            </a:r>
            <a:r>
              <a:rPr lang="en-US" i="1" dirty="0"/>
              <a:t>MOSSE</a:t>
            </a:r>
            <a:r>
              <a:rPr lang="ru-RU" dirty="0"/>
              <a:t> </a:t>
            </a:r>
          </a:p>
        </p:txBody>
      </p:sp>
      <p:pic>
        <p:nvPicPr>
          <p:cNvPr id="2" name="Рисунок 1">
            <a:extLst>
              <a:ext uri="{FF2B5EF4-FFF2-40B4-BE49-F238E27FC236}">
                <a16:creationId xmlns:a16="http://schemas.microsoft.com/office/drawing/2014/main" id="{575CB48F-65EE-3DEC-187D-43BF6E41E5AA}"/>
              </a:ext>
            </a:extLst>
          </p:cNvPr>
          <p:cNvPicPr>
            <a:picLocks noChangeAspect="1"/>
          </p:cNvPicPr>
          <p:nvPr/>
        </p:nvPicPr>
        <p:blipFill>
          <a:blip r:embed="rId3"/>
          <a:stretch>
            <a:fillRect/>
          </a:stretch>
        </p:blipFill>
        <p:spPr>
          <a:xfrm>
            <a:off x="7526216" y="4107900"/>
            <a:ext cx="4450517" cy="2527632"/>
          </a:xfrm>
          <a:prstGeom prst="rect">
            <a:avLst/>
          </a:prstGeom>
        </p:spPr>
      </p:pic>
    </p:spTree>
    <p:extLst>
      <p:ext uri="{BB962C8B-B14F-4D97-AF65-F5344CB8AC3E}">
        <p14:creationId xmlns:p14="http://schemas.microsoft.com/office/powerpoint/2010/main" val="1860654127"/>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Главное мероприятие">
  <a:themeElements>
    <a:clrScheme name="Главное мероприятие">
      <a:dk1>
        <a:sysClr val="windowText" lastClr="000000"/>
      </a:dk1>
      <a:lt1>
        <a:sysClr val="window" lastClr="FFFFFF"/>
      </a:lt1>
      <a:dk2>
        <a:srgbClr val="424242"/>
      </a:dk2>
      <a:lt2>
        <a:srgbClr val="C8C8C8"/>
      </a:lt2>
      <a:accent1>
        <a:srgbClr val="B80E0F"/>
      </a:accent1>
      <a:accent2>
        <a:srgbClr val="A6987D"/>
      </a:accent2>
      <a:accent3>
        <a:srgbClr val="7F9A71"/>
      </a:accent3>
      <a:accent4>
        <a:srgbClr val="64969F"/>
      </a:accent4>
      <a:accent5>
        <a:srgbClr val="9B75B2"/>
      </a:accent5>
      <a:accent6>
        <a:srgbClr val="80737A"/>
      </a:accent6>
      <a:hlink>
        <a:srgbClr val="F21213"/>
      </a:hlink>
      <a:folHlink>
        <a:srgbClr val="B6A394"/>
      </a:folHlink>
    </a:clrScheme>
    <a:fontScheme name="Главное мероприятие">
      <a:majorFont>
        <a:latin typeface="Impact" panose="020B080603090205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Impact" panose="020B080603090205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Главное мероприятие">
      <a:fillStyleLst>
        <a:solidFill>
          <a:schemeClr val="phClr"/>
        </a:solidFill>
        <a:solidFill>
          <a:schemeClr val="phClr">
            <a:tint val="69000"/>
            <a:satMod val="105000"/>
            <a:lumMod val="110000"/>
          </a:schemeClr>
        </a:solidFill>
        <a:blipFill>
          <a:blip xmlns:r="http://schemas.openxmlformats.org/officeDocument/2006/relationships" r:embed="rId1">
            <a:duotone>
              <a:schemeClr val="phClr">
                <a:shade val="88000"/>
                <a:lumMod val="88000"/>
              </a:schemeClr>
              <a:schemeClr val="phClr"/>
            </a:duotone>
          </a:blip>
          <a:tile tx="0" ty="0" sx="100000" sy="100000" flip="none" algn="tl"/>
        </a:blipFill>
      </a:fillStyleLst>
      <a:lnStyleLst>
        <a:ln w="9525" cap="flat" cmpd="sng" algn="ctr">
          <a:solidFill>
            <a:schemeClr val="phClr">
              <a:shade val="60000"/>
            </a:scheme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effectStyle>
        <a:effectStyle>
          <a:effectLst>
            <a:outerShdw blurRad="25400" dist="127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88000"/>
              </a:schemeClr>
            </a:gs>
          </a:gsLst>
          <a:lin ang="5400000" scaled="0"/>
        </a:gradFill>
        <a:blipFill>
          <a:blip xmlns:r="http://schemas.openxmlformats.org/officeDocument/2006/relationships" r:embed="rId2">
            <a:duotone>
              <a:schemeClr val="phClr">
                <a:shade val="48000"/>
                <a:satMod val="110000"/>
                <a:lumMod val="40000"/>
              </a:schemeClr>
              <a:schemeClr val="phClr">
                <a:tint val="90000"/>
                <a:lumMod val="106000"/>
              </a:schemeClr>
            </a:duotone>
          </a:blip>
          <a:stretch/>
        </a:blipFill>
      </a:bgFillStyleLst>
    </a:fmtScheme>
  </a:themeElements>
  <a:objectDefaults/>
  <a:extraClrSchemeLst/>
  <a:extLst>
    <a:ext uri="{05A4C25C-085E-4340-85A3-A5531E510DB2}">
      <thm15:themeFamily xmlns:thm15="http://schemas.microsoft.com/office/thememl/2012/main" name="Main Event" id="{AC372BB4-D83D-411E-B849-B641926BA760}" vid="{F1EFBDE3-1A95-4E3D-81AD-1F53D65BEA01}"/>
    </a:ext>
  </a:ext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44AB7AA-D5F0-4687-88B1-6639480A31D2}">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FDAA3C-64F6-49B0-A318-A9CB7B15C28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092A700-1F12-4B49-8B92-E46F65D7C549}">
  <ds:schemaRefs>
    <ds:schemaRef ds:uri="http://schemas.microsoft.com/sharepoint/v3/contenttype/forms"/>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Main Event</Template>
  <TotalTime>519</TotalTime>
  <Words>1018</Words>
  <Application>Microsoft Macintosh PowerPoint</Application>
  <PresentationFormat>Широкоэкранный</PresentationFormat>
  <Paragraphs>292</Paragraphs>
  <Slides>19</Slides>
  <Notes>19</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19</vt:i4>
      </vt:variant>
    </vt:vector>
  </HeadingPairs>
  <TitlesOfParts>
    <vt:vector size="26" baseType="lpstr">
      <vt:lpstr>Aptos</vt:lpstr>
      <vt:lpstr>Arial</vt:lpstr>
      <vt:lpstr>Calibri</vt:lpstr>
      <vt:lpstr>Cambria Math</vt:lpstr>
      <vt:lpstr>Century Gothic</vt:lpstr>
      <vt:lpstr>Impact</vt:lpstr>
      <vt:lpstr>Главное мероприятие</vt:lpstr>
      <vt:lpstr>Алгоритмы цифровой обработки мультимедиа  ИЗ1. Трекинг</vt:lpstr>
      <vt:lpstr>Используемые видео</vt:lpstr>
      <vt:lpstr>Используемые видео</vt:lpstr>
      <vt:lpstr>Выбор трекеров</vt:lpstr>
      <vt:lpstr>Выбор трекеров</vt:lpstr>
      <vt:lpstr>Выбор трекеров</vt:lpstr>
      <vt:lpstr>Параметры оценивания</vt:lpstr>
      <vt:lpstr>Видео 1 (DUCK)</vt:lpstr>
      <vt:lpstr>Видео 2 (BMW)</vt:lpstr>
      <vt:lpstr>Видео 3 (nosferatu)</vt:lpstr>
      <vt:lpstr>Видео 4 (RUN)</vt:lpstr>
      <vt:lpstr>Видео 4 (RUN)</vt:lpstr>
      <vt:lpstr>РЕЗУЛЬТАТЫ</vt:lpstr>
      <vt:lpstr>Оценка методов</vt:lpstr>
      <vt:lpstr>Общий принцип работы трекинга</vt:lpstr>
      <vt:lpstr>Описание метода  MEDIANFLOW</vt:lpstr>
      <vt:lpstr>ТЕСТЫ НАШЕГО МЕТОДА MEDIAN FLOW</vt:lpstr>
      <vt:lpstr>Тесты нашего метода MOSSE</vt:lpstr>
      <vt:lpstr>Тесты нашего метода MEDIAN FLOW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c:title>
  <dc:creator>Дарья Пономарь</dc:creator>
  <cp:lastModifiedBy>Sergey Lotarev</cp:lastModifiedBy>
  <cp:revision>11</cp:revision>
  <dcterms:created xsi:type="dcterms:W3CDTF">2024-01-29T19:41:45Z</dcterms:created>
  <dcterms:modified xsi:type="dcterms:W3CDTF">2025-11-14T20:04:13Z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